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448" r:id="rId2"/>
    <p:sldId id="454" r:id="rId3"/>
    <p:sldId id="439" r:id="rId4"/>
    <p:sldId id="455" r:id="rId5"/>
    <p:sldId id="452" r:id="rId6"/>
    <p:sldId id="451" r:id="rId7"/>
    <p:sldId id="459" r:id="rId8"/>
    <p:sldId id="449" r:id="rId9"/>
    <p:sldId id="335" r:id="rId10"/>
    <p:sldId id="456" r:id="rId11"/>
    <p:sldId id="457" r:id="rId12"/>
    <p:sldId id="458" r:id="rId13"/>
    <p:sldId id="442" r:id="rId14"/>
    <p:sldId id="445" r:id="rId15"/>
  </p:sldIdLst>
  <p:sldSz cx="9144000" cy="5143500" type="screen16x9"/>
  <p:notesSz cx="6858000" cy="9144000"/>
  <p:embeddedFontLst>
    <p:embeddedFont>
      <p:font typeface="DejaVu Sans" panose="020B0603030804020204" pitchFamily="34" charset="0"/>
      <p:regular r:id="rId18"/>
      <p:bold r:id="rId19"/>
      <p:italic r:id="rId20"/>
      <p:boldItalic r:id="rId21"/>
    </p:embeddedFont>
    <p:embeddedFont>
      <p:font typeface="Segoe UI" panose="020B0502040204020203" pitchFamily="34" charset="0"/>
      <p:regular r:id="rId22"/>
      <p:bold r:id="rId23"/>
      <p:italic r:id="rId24"/>
      <p:boldItalic r:id="rId25"/>
    </p:embeddedFont>
    <p:embeddedFont>
      <p:font typeface="Kaspersky Sans Light" panose="020B0303050101040103" pitchFamily="34" charset="-52"/>
      <p:regular r:id="rId26"/>
    </p:embeddedFont>
    <p:embeddedFont>
      <p:font typeface="Kaspersky Sans" panose="020B0503050101040103" pitchFamily="34" charset="-52"/>
      <p:regular r:id="rId27"/>
      <p:bold r:id="rId28"/>
    </p:embeddedFont>
    <p:embeddedFont>
      <p:font typeface="Trebuchet MS" panose="020B0603020202020204" pitchFamily="34" charset="0"/>
      <p:regular r:id="rId29"/>
      <p:bold r:id="rId30"/>
      <p:italic r:id="rId31"/>
      <p:boldItalic r:id="rId32"/>
    </p:embeddedFont>
    <p:embeddedFont>
      <p:font typeface="Segoe UI Semibold" panose="020B0702040204020203" pitchFamily="34" charset="0"/>
      <p:bold r:id="rId33"/>
      <p:boldItalic r:id="rId3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on" id="{FA5C2DBB-049E-4940-9A60-FE373844EE16}">
          <p14:sldIdLst>
            <p14:sldId id="448"/>
            <p14:sldId id="454"/>
            <p14:sldId id="439"/>
            <p14:sldId id="455"/>
            <p14:sldId id="452"/>
            <p14:sldId id="451"/>
            <p14:sldId id="459"/>
            <p14:sldId id="449"/>
            <p14:sldId id="335"/>
            <p14:sldId id="456"/>
            <p14:sldId id="457"/>
            <p14:sldId id="458"/>
            <p14:sldId id="442"/>
            <p14:sldId id="44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63" userDrawn="1">
          <p15:clr>
            <a:srgbClr val="A4A3A4"/>
          </p15:clr>
        </p15:guide>
        <p15:guide id="4" orient="horz" pos="259" userDrawn="1">
          <p15:clr>
            <a:srgbClr val="A4A3A4"/>
          </p15:clr>
        </p15:guide>
        <p15:guide id="5" orient="horz" pos="2187" userDrawn="1">
          <p15:clr>
            <a:srgbClr val="A4A3A4"/>
          </p15:clr>
        </p15:guide>
        <p15:guide id="6" orient="horz" pos="2414" userDrawn="1">
          <p15:clr>
            <a:srgbClr val="A4A3A4"/>
          </p15:clr>
        </p15:guide>
        <p15:guide id="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D1AE"/>
    <a:srgbClr val="ED2939"/>
    <a:srgbClr val="000000"/>
    <a:srgbClr val="D1DEE1"/>
    <a:srgbClr val="E5EEF5"/>
    <a:srgbClr val="E6EDEF"/>
    <a:srgbClr val="FFFFFF"/>
    <a:srgbClr val="A4A4A4"/>
    <a:srgbClr val="FFE810"/>
    <a:srgbClr val="82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561" autoAdjust="0"/>
    <p:restoredTop sz="96692" autoAdjust="0"/>
  </p:normalViewPr>
  <p:slideViewPr>
    <p:cSldViewPr showGuides="1">
      <p:cViewPr varScale="1">
        <p:scale>
          <a:sx n="98" d="100"/>
          <a:sy n="98" d="100"/>
        </p:scale>
        <p:origin x="900" y="84"/>
      </p:cViewPr>
      <p:guideLst>
        <p:guide orient="horz" pos="1620"/>
        <p:guide pos="2880"/>
        <p:guide orient="horz" pos="463"/>
        <p:guide orient="horz" pos="259"/>
        <p:guide orient="horz" pos="2187"/>
        <p:guide orient="horz" pos="2414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2" d="100"/>
          <a:sy n="92" d="100"/>
        </p:scale>
        <p:origin x="2576" y="176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68B0B-19C9-4F7B-8E96-54766D96BCDE}" type="datetimeFigureOut">
              <a:rPr lang="ru-RU" smtClean="0">
                <a:latin typeface="Kaspersky Sans" panose="020B0503050101040103" pitchFamily="34" charset="-52"/>
              </a:rPr>
              <a:pPr/>
              <a:t>31.03.2022</a:t>
            </a:fld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7F2F3-7BE9-4CA7-984B-98F22552E98E}" type="slidenum">
              <a:rPr lang="ru-RU" smtClean="0">
                <a:latin typeface="Kaspersky Sans" panose="020B0503050101040103" pitchFamily="34" charset="-52"/>
              </a:rPr>
              <a:pPr/>
              <a:t>‹#›</a:t>
            </a:fld>
            <a:endParaRPr lang="ru-RU" dirty="0"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7743240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Kaspersky Sans" panose="020B0503050101040103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Kaspersky Sans" panose="020B0503050101040103" pitchFamily="34" charset="-52"/>
              </a:defRPr>
            </a:lvl1pPr>
          </a:lstStyle>
          <a:p>
            <a:fld id="{C191F4FD-0CDF-4A4C-BADE-D00CFDD79D07}" type="datetimeFigureOut">
              <a:rPr lang="ru-RU" smtClean="0"/>
              <a:pPr/>
              <a:t>31.03.2022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Kaspersky Sans" panose="020B0503050101040103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Kaspersky Sans" panose="020B0503050101040103" pitchFamily="34" charset="-52"/>
              </a:defRPr>
            </a:lvl1pPr>
          </a:lstStyle>
          <a:p>
            <a:fld id="{24827839-784C-4445-98C2-22EDFC0CC99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012701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Kaspersky Sans" panose="020B0503050101040103" pitchFamily="34" charset="-52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Kaspersky Sans" panose="020B0503050101040103" pitchFamily="34" charset="-52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Kaspersky Sans" panose="020B0503050101040103" pitchFamily="34" charset="-52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Kaspersky Sans" panose="020B0503050101040103" pitchFamily="34" charset="-52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Kaspersky Sans" panose="020B0503050101040103" pitchFamily="34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006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827839-784C-4445-98C2-22EDFC0CC99D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920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827839-784C-4445-98C2-22EDFC0CC99D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1638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464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8.sv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8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761403B-28BE-4E3E-92C0-F705B97746C7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How-to-Deck Whit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7504" y="787371"/>
            <a:ext cx="5878996" cy="1800200"/>
          </a:xfr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7000" b="1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pic>
        <p:nvPicPr>
          <p:cNvPr id="9" name="Рисунок 8" descr="Kaspersky logo black.png_645E5772.png">
            <a:extLst>
              <a:ext uri="{FF2B5EF4-FFF2-40B4-BE49-F238E27FC236}">
                <a16:creationId xmlns:a16="http://schemas.microsoft.com/office/drawing/2014/main" xmlns="" id="{20E0C0FE-FEC0-495E-BC7A-20DBC4A0AF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3" y="4440657"/>
            <a:ext cx="1866471" cy="702843"/>
          </a:xfrm>
          <a:prstGeom prst="rect">
            <a:avLst/>
          </a:prstGeom>
        </p:spPr>
      </p:pic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47F5EA05-B11A-4BC6-AD4C-61E46181C8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04148" y="2787774"/>
            <a:ext cx="2268303" cy="1439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4"/>
              </a:buBlip>
              <a:defRPr sz="1500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how-to deck will help you create pre-</a:t>
            </a:r>
            <a:r>
              <a:rPr lang="en-US" dirty="0" err="1"/>
              <a:t>sentations</a:t>
            </a:r>
            <a:r>
              <a:rPr lang="en-US" dirty="0"/>
              <a:t> in tune with the new look and feel</a:t>
            </a:r>
            <a:br>
              <a:rPr lang="en-US" dirty="0"/>
            </a:br>
            <a:r>
              <a:rPr lang="en-US" dirty="0"/>
              <a:t>of our brand</a:t>
            </a:r>
            <a:endParaRPr lang="ru-RU" dirty="0"/>
          </a:p>
        </p:txBody>
      </p:sp>
      <p:sp>
        <p:nvSpPr>
          <p:cNvPr id="5" name="Текст 3">
            <a:extLst>
              <a:ext uri="{FF2B5EF4-FFF2-40B4-BE49-F238E27FC236}">
                <a16:creationId xmlns:a16="http://schemas.microsoft.com/office/drawing/2014/main" xmlns="" id="{5787D4D6-3870-E146-BB05-FB6F6BF71CF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461" y="339502"/>
            <a:ext cx="2268303" cy="34832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 b="1" i="0">
                <a:solidFill>
                  <a:srgbClr val="000000"/>
                </a:solidFill>
                <a:latin typeface="Kaspersky Sans" panose="020B0503050101040103" pitchFamily="34" charset="77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Event name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Kaspersky logo black.png_645E5772.png">
            <a:extLst>
              <a:ext uri="{FF2B5EF4-FFF2-40B4-BE49-F238E27FC236}">
                <a16:creationId xmlns:a16="http://schemas.microsoft.com/office/drawing/2014/main" xmlns="" id="{AB5E2CEC-964A-5B43-97EE-E5AAF76A88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3" y="4440657"/>
            <a:ext cx="1866471" cy="702843"/>
          </a:xfrm>
          <a:prstGeom prst="rect">
            <a:avLst/>
          </a:prstGeom>
        </p:spPr>
      </p:pic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DD7641CF-A7D5-E349-97AA-2070ECBAB3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04148" y="2787774"/>
            <a:ext cx="2268303" cy="1439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4"/>
              </a:buBlip>
              <a:defRPr sz="1500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how-to deck will help you create pre-</a:t>
            </a:r>
            <a:r>
              <a:rPr lang="en-US" dirty="0" err="1"/>
              <a:t>sentations</a:t>
            </a:r>
            <a:r>
              <a:rPr lang="en-US" dirty="0"/>
              <a:t> in tune with the new look and feel</a:t>
            </a:r>
            <a:br>
              <a:rPr lang="en-US" dirty="0"/>
            </a:br>
            <a:r>
              <a:rPr lang="en-US" dirty="0"/>
              <a:t>of our brand</a:t>
            </a:r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B3843130-46D5-C349-AE49-3F0C2D3E88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504" y="787371"/>
            <a:ext cx="5878996" cy="1800200"/>
          </a:xfr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7000" b="1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FB618A28-04EA-B243-ADDE-3108575CD7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461" y="339502"/>
            <a:ext cx="2268303" cy="34832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 b="1" i="0">
                <a:solidFill>
                  <a:srgbClr val="000000"/>
                </a:solidFill>
                <a:latin typeface="Kaspersky Sans" panose="020B0503050101040103" pitchFamily="34" charset="77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Event name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8557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C02C58D6-E2E9-E344-B46A-A7AFF92CA5B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4440657"/>
            <a:ext cx="1935749" cy="723247"/>
          </a:xfrm>
          <a:prstGeom prst="rect">
            <a:avLst/>
          </a:prstGeom>
        </p:spPr>
      </p:pic>
      <p:sp>
        <p:nvSpPr>
          <p:cNvPr id="5" name="Текст 2">
            <a:extLst>
              <a:ext uri="{FF2B5EF4-FFF2-40B4-BE49-F238E27FC236}">
                <a16:creationId xmlns:a16="http://schemas.microsoft.com/office/drawing/2014/main" xmlns="" id="{A27581E8-54D9-4442-8599-F8B14D624F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04148" y="2787774"/>
            <a:ext cx="2196244" cy="14398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5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defRPr sz="1500">
                <a:solidFill>
                  <a:schemeClr val="bg1"/>
                </a:solidFill>
              </a:defRPr>
            </a:lvl2pPr>
            <a:lvl3pPr>
              <a:defRPr sz="1500">
                <a:solidFill>
                  <a:schemeClr val="bg1"/>
                </a:solidFill>
              </a:defRPr>
            </a:lvl3pPr>
            <a:lvl4pPr>
              <a:defRPr sz="1500">
                <a:solidFill>
                  <a:schemeClr val="bg1"/>
                </a:solidFill>
              </a:defRPr>
            </a:lvl4pPr>
            <a:lvl5pPr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how-to deck will help you create pre-</a:t>
            </a:r>
            <a:r>
              <a:rPr lang="en-US" dirty="0" err="1"/>
              <a:t>sentations</a:t>
            </a:r>
            <a:r>
              <a:rPr lang="en-US" dirty="0"/>
              <a:t> in tune with the new look and feel</a:t>
            </a:r>
            <a:br>
              <a:rPr lang="en-US" dirty="0"/>
            </a:br>
            <a:r>
              <a:rPr lang="en-US" dirty="0"/>
              <a:t>of our brand</a:t>
            </a:r>
            <a:endParaRPr lang="x-none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0F2DE349-F63C-7E4F-B630-6552781E41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504" y="787371"/>
            <a:ext cx="5878996" cy="1800200"/>
          </a:xfr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7000" b="1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B3E9321E-BD16-C64B-A467-21BEFE0EBD7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461" y="339502"/>
            <a:ext cx="2268303" cy="34832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 b="1" i="0">
                <a:solidFill>
                  <a:schemeClr val="bg1"/>
                </a:solidFill>
                <a:latin typeface="Kaspersky Sans" panose="020B0503050101040103" pitchFamily="34" charset="77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Event name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6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descr="PPT_Backs_Dark_Green_HD.mp4">
            <a:hlinkClick r:id="" action="ppaction://media"/>
            <a:extLst>
              <a:ext uri="{FF2B5EF4-FFF2-40B4-BE49-F238E27FC236}">
                <a16:creationId xmlns:a16="http://schemas.microsoft.com/office/drawing/2014/main" xmlns="" id="{15B69C83-A6C0-A940-B860-DA251C27759F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xmlns="" id="{C02C58D6-E2E9-E344-B46A-A7AFF92CA5B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0" y="4440657"/>
            <a:ext cx="1935749" cy="723247"/>
          </a:xfrm>
          <a:prstGeom prst="rect">
            <a:avLst/>
          </a:prstGeom>
        </p:spPr>
      </p:pic>
      <p:sp>
        <p:nvSpPr>
          <p:cNvPr id="9" name="Текст 2">
            <a:extLst>
              <a:ext uri="{FF2B5EF4-FFF2-40B4-BE49-F238E27FC236}">
                <a16:creationId xmlns:a16="http://schemas.microsoft.com/office/drawing/2014/main" xmlns="" id="{1267651C-3412-F047-8AD8-92E8C8E69C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04148" y="2787774"/>
            <a:ext cx="2196244" cy="14398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8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defRPr sz="1500">
                <a:solidFill>
                  <a:schemeClr val="bg1"/>
                </a:solidFill>
              </a:defRPr>
            </a:lvl2pPr>
            <a:lvl3pPr>
              <a:defRPr sz="1500">
                <a:solidFill>
                  <a:schemeClr val="bg1"/>
                </a:solidFill>
              </a:defRPr>
            </a:lvl3pPr>
            <a:lvl4pPr>
              <a:defRPr sz="1500">
                <a:solidFill>
                  <a:schemeClr val="bg1"/>
                </a:solidFill>
              </a:defRPr>
            </a:lvl4pPr>
            <a:lvl5pPr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how-to deck will help you create pre-</a:t>
            </a:r>
            <a:r>
              <a:rPr lang="en-US" dirty="0" err="1"/>
              <a:t>sentations</a:t>
            </a:r>
            <a:r>
              <a:rPr lang="en-US" dirty="0"/>
              <a:t> in tune with the new look and feel</a:t>
            </a:r>
            <a:br>
              <a:rPr lang="en-US" dirty="0"/>
            </a:br>
            <a:r>
              <a:rPr lang="en-US" dirty="0"/>
              <a:t>of our brand</a:t>
            </a:r>
            <a:endParaRPr lang="x-none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0DF27BE7-574D-6A4A-9910-99A0945A11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504" y="787371"/>
            <a:ext cx="5878996" cy="1800200"/>
          </a:xfr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7000" b="1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BEAAC2BD-B9F0-D343-9E27-F98B1473BB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461" y="339502"/>
            <a:ext cx="2268303" cy="34832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 b="1" i="0">
                <a:solidFill>
                  <a:schemeClr val="bg1"/>
                </a:solidFill>
                <a:latin typeface="Kaspersky Sans" panose="020B0503050101040103" pitchFamily="34" charset="77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Event name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07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se these guideline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18FDABA6-3CBB-C74D-85A0-B7CEC7AB1F41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AC560601-56C7-44A1-9B1E-ABB9AE516A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2920"/>
            <a:ext cx="8784391" cy="32262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This is where your big statement should be.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Use light background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for lighter points.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8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se these guidelines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This is where your big statement should be.</a:t>
            </a:r>
            <a:r>
              <a:rPr lang="ru-RU" dirty="0"/>
              <a:t> </a:t>
            </a:r>
            <a:r>
              <a:rPr lang="en-US" dirty="0"/>
              <a:t>Use dark background for more meaningful points.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F9475DA-C2BB-40B7-897D-5C5ED675AD6E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D3601E6B-2CC7-154D-A659-87D20DF6BD7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Текст 3">
            <a:extLst>
              <a:ext uri="{FF2B5EF4-FFF2-40B4-BE49-F238E27FC236}">
                <a16:creationId xmlns:a16="http://schemas.microsoft.com/office/drawing/2014/main" xmlns="" id="{6A872524-AE71-A24D-87BC-9594017C3C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0163"/>
            <a:ext cx="8784391" cy="33538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lvl="0">
              <a:spcBef>
                <a:spcPct val="20000"/>
              </a:spcBef>
              <a:defRPr/>
            </a:pPr>
            <a:r>
              <a:rPr lang="en-US" dirty="0"/>
              <a:t>Empty slide for drop-in tables &amp; charts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A1D9317-49B3-4925-A0C5-F488C407CE03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B76965EF-9460-4A27-BA06-36B9BD3490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4255" y="2319722"/>
            <a:ext cx="4428479" cy="115212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80000"/>
              <a:buFontTx/>
              <a:buBlip>
                <a:blip r:embed="rId2"/>
              </a:buBlip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is an empty slide. Paste infographics, charts, and tables you create with other tools here.</a:t>
            </a:r>
            <a:endParaRPr lang="ru-RU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CA25C4B4-3E7C-C64C-A03C-164772A5870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3">
            <a:extLst>
              <a:ext uri="{FF2B5EF4-FFF2-40B4-BE49-F238E27FC236}">
                <a16:creationId xmlns:a16="http://schemas.microsoft.com/office/drawing/2014/main" xmlns="" id="{B823B381-C4BB-C948-AC56-BC3A2131E31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or palet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lvl="0">
              <a:spcBef>
                <a:spcPct val="20000"/>
              </a:spcBef>
              <a:defRPr/>
            </a:pPr>
            <a:r>
              <a:rPr lang="en-US" dirty="0"/>
              <a:t>Empty slide for drop-in tables &amp; charts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A1D9317-49B3-4925-A0C5-F488C407CE03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B76965EF-9460-4A27-BA06-36B9BD3490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4255" y="2319722"/>
            <a:ext cx="4428479" cy="115212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80000"/>
              <a:buFontTx/>
              <a:buBlip>
                <a:blip r:embed="rId2"/>
              </a:buBlip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is an empty slide. Paste infographics, charts, and tables you create with other tools here.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6294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1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5pPr>
          </a:lstStyle>
          <a:p>
            <a:pPr lvl="0">
              <a:spcBef>
                <a:spcPct val="20000"/>
              </a:spcBef>
              <a:defRPr/>
            </a:pPr>
            <a:r>
              <a:rPr lang="en-US" dirty="0"/>
              <a:t>Empty slide for drop-in tables &amp; charts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9F0E916-3B57-44C7-B439-A9C47BC94014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DE9914E6-D8C6-4508-8316-D768510674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4255" y="2319722"/>
            <a:ext cx="4428479" cy="115212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80000"/>
              <a:buFontTx/>
              <a:buBlip>
                <a:blip r:embed="rId2"/>
              </a:buBlip>
              <a:defRPr sz="18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This is an empty slide. Paste infographics, charts, and tables you create with other tools here.</a:t>
            </a:r>
            <a:endParaRPr lang="ru-RU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97E98D15-CAB8-2A4F-A373-87593CB23E18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3">
            <a:extLst>
              <a:ext uri="{FF2B5EF4-FFF2-40B4-BE49-F238E27FC236}">
                <a16:creationId xmlns:a16="http://schemas.microsoft.com/office/drawing/2014/main" xmlns="" id="{627A55F4-D504-B04F-884A-C8E306417A8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747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16"/>
          <p:cNvSpPr>
            <a:spLocks noGrp="1"/>
          </p:cNvSpPr>
          <p:nvPr>
            <p:ph type="body" sz="quarter" idx="13" hasCustomPrompt="1"/>
          </p:nvPr>
        </p:nvSpPr>
        <p:spPr>
          <a:xfrm>
            <a:off x="4175943" y="2499742"/>
            <a:ext cx="3240373" cy="1152128"/>
          </a:xfrm>
          <a:prstGeom prst="rect">
            <a:avLst/>
          </a:prstGeom>
        </p:spPr>
        <p:txBody>
          <a:bodyPr/>
          <a:lstStyle>
            <a:lvl1pPr marL="285750" indent="-285750">
              <a:spcBef>
                <a:spcPts val="0"/>
              </a:spcBef>
              <a:buFont typeface="Arial" panose="020B0604020202020204" pitchFamily="34" charset="0"/>
              <a:buChar char="•"/>
              <a:defRPr sz="1400"/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285750" indent="-285750">
              <a:spcBef>
                <a:spcPts val="0"/>
              </a:spcBef>
              <a:buSzPct val="120000"/>
              <a:buFont typeface="Arial" panose="020B0604020202020204" pitchFamily="34" charset="0"/>
              <a:buChar char="•"/>
              <a:defRPr sz="1400">
                <a:latin typeface="Kaspersky Sans" panose="020B0503050101040103" pitchFamily="34" charset="-52"/>
              </a:defRPr>
            </a:lvl5pPr>
          </a:lstStyle>
          <a:p>
            <a:pPr marL="285750" lvl="4" indent="-285750">
              <a:buFont typeface="Arial" panose="020B0604020202020204" pitchFamily="34" charset="0"/>
              <a:buChar char="•"/>
            </a:pPr>
            <a:r>
              <a:rPr lang="en-US" dirty="0"/>
              <a:t>If you need just 2 bullets instead of four, it’s okay. You don’t have to fill out the whole template.</a:t>
            </a:r>
          </a:p>
          <a:p>
            <a:pPr marL="285750" lvl="4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lvl="4" indent="-285750">
              <a:buFont typeface="Arial" panose="020B0604020202020204" pitchFamily="34" charset="0"/>
              <a:buChar char="•"/>
            </a:pPr>
            <a:r>
              <a:rPr lang="en-US" dirty="0"/>
              <a:t>Hit *Enter* if you want to create </a:t>
            </a:r>
            <a:br>
              <a:rPr lang="en-US" dirty="0"/>
            </a:br>
            <a:r>
              <a:rPr lang="en-US" dirty="0"/>
              <a:t>a new bullet. Hit *</a:t>
            </a:r>
            <a:r>
              <a:rPr lang="en-US" dirty="0" err="1"/>
              <a:t>Shift+Enter</a:t>
            </a:r>
            <a:r>
              <a:rPr lang="en-US" dirty="0"/>
              <a:t>* if you want a new line under the same bullet.</a:t>
            </a:r>
          </a:p>
        </p:txBody>
      </p:sp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slide works for leave-behinds only</a:t>
            </a:r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575556" y="2499742"/>
            <a:ext cx="3240373" cy="1152128"/>
          </a:xfrm>
          <a:prstGeom prst="rect">
            <a:avLst/>
          </a:prstGeom>
        </p:spPr>
        <p:txBody>
          <a:bodyPr/>
          <a:lstStyle>
            <a:lvl1pPr marL="285750" indent="-285750">
              <a:spcBef>
                <a:spcPts val="0"/>
              </a:spcBef>
              <a:buFont typeface="Arial" panose="020B0604020202020204" pitchFamily="34" charset="0"/>
              <a:buChar char="•"/>
              <a:defRPr sz="1400"/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SzPct val="120000"/>
              <a:buFont typeface="Arial" panose="020B0604020202020204" pitchFamily="34" charset="0"/>
              <a:buNone/>
              <a:defRPr sz="1400">
                <a:latin typeface="Kaspersky Sans" panose="020B0503050101040103" pitchFamily="34" charset="-52"/>
              </a:defRPr>
            </a:lvl5pPr>
          </a:lstStyle>
          <a:p>
            <a:pPr marL="285750" lvl="4" indent="-285750">
              <a:buFont typeface="Arial" panose="020B0604020202020204" pitchFamily="34" charset="0"/>
              <a:buChar char="•"/>
            </a:pPr>
            <a:r>
              <a:rPr lang="en-US" dirty="0"/>
              <a:t>Think before you copy/paste this layout into your leave-behind. Is it really necessary?</a:t>
            </a:r>
          </a:p>
          <a:p>
            <a:pPr marL="285750" lvl="4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lvl="4" indent="-285750">
              <a:buFont typeface="Arial" panose="020B0604020202020204" pitchFamily="34" charset="0"/>
              <a:buChar char="•"/>
            </a:pPr>
            <a:r>
              <a:rPr lang="en-US" dirty="0"/>
              <a:t>Express one thought per sentence. If you need to show examples – visualize them.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E35C95E-572D-4516-94CA-044B31DF7D4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B4B6D3D7-B1FC-4140-B466-DEE977CEBCEF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Текст 3">
            <a:extLst>
              <a:ext uri="{FF2B5EF4-FFF2-40B4-BE49-F238E27FC236}">
                <a16:creationId xmlns:a16="http://schemas.microsoft.com/office/drawing/2014/main" xmlns="" id="{11F1F71F-2226-6545-8F7E-30BA1E81DFA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3268"/>
            <a:ext cx="8784391" cy="32227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Dos</a:t>
            </a:r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15AA9BA8-61D8-074A-BA06-89A512AC1C6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3176" y="2499743"/>
            <a:ext cx="3924809" cy="936104"/>
          </a:xfrm>
          <a:prstGeom prst="rect">
            <a:avLst/>
          </a:prstGeom>
        </p:spPr>
        <p:txBody>
          <a:bodyPr/>
          <a:lstStyle>
            <a:lvl1pPr>
              <a:buSzPct val="120000"/>
              <a:defRPr sz="1400"/>
            </a:lvl1pPr>
            <a:lvl2pPr marL="742950" indent="-285750">
              <a:buSzPct val="120000"/>
              <a:buFont typeface="Arial" panose="020B0604020202020204" pitchFamily="34" charset="0"/>
              <a:buChar char="•"/>
              <a:defRPr sz="1400"/>
            </a:lvl2pPr>
            <a:lvl3pPr>
              <a:buSzPct val="120000"/>
              <a:defRPr sz="1200"/>
            </a:lvl3pPr>
            <a:lvl4pPr marL="1600200" indent="-228600">
              <a:buSzPct val="120000"/>
              <a:buFont typeface="Arial" panose="020B0604020202020204" pitchFamily="34" charset="0"/>
              <a:buChar char="•"/>
              <a:defRPr sz="1000"/>
            </a:lvl4pPr>
          </a:lstStyle>
          <a:p>
            <a:pPr lvl="0"/>
            <a:r>
              <a:rPr lang="en-US" dirty="0"/>
              <a:t>Hit *Enter* if you want to create </a:t>
            </a:r>
            <a:br>
              <a:rPr lang="en-US" dirty="0"/>
            </a:br>
            <a:r>
              <a:rPr lang="en-US" dirty="0"/>
              <a:t>a new bullet. </a:t>
            </a:r>
          </a:p>
          <a:p>
            <a:pPr lvl="1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second level bullet. </a:t>
            </a:r>
          </a:p>
          <a:p>
            <a:pPr lvl="2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third level bullet. </a:t>
            </a:r>
          </a:p>
          <a:p>
            <a:pPr lvl="3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fourth level bullet. </a:t>
            </a:r>
          </a:p>
        </p:txBody>
      </p:sp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18813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slide works for leave-behinds only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E35C95E-572D-4516-94CA-044B31DF7D4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xmlns="" id="{0E8B8D90-9157-934A-9CC7-CD56A3326DB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16016" y="2499743"/>
            <a:ext cx="3924808" cy="936104"/>
          </a:xfrm>
          <a:prstGeom prst="rect">
            <a:avLst/>
          </a:prstGeom>
        </p:spPr>
        <p:txBody>
          <a:bodyPr/>
          <a:lstStyle>
            <a:lvl1pPr>
              <a:buSzPct val="120000"/>
              <a:defRPr sz="1400"/>
            </a:lvl1pPr>
            <a:lvl2pPr marL="742950" indent="-285750">
              <a:buSzPct val="120000"/>
              <a:buFont typeface="Arial" panose="020B0604020202020204" pitchFamily="34" charset="0"/>
              <a:buChar char="•"/>
              <a:defRPr sz="1400"/>
            </a:lvl2pPr>
            <a:lvl3pPr>
              <a:buSzPct val="120000"/>
              <a:defRPr sz="1200"/>
            </a:lvl3pPr>
            <a:lvl4pPr marL="1600200" indent="-228600">
              <a:buSzPct val="120000"/>
              <a:buFont typeface="Arial" panose="020B0604020202020204" pitchFamily="34" charset="0"/>
              <a:buChar char="•"/>
              <a:defRPr sz="1000"/>
            </a:lvl4pPr>
          </a:lstStyle>
          <a:p>
            <a:pPr lvl="0"/>
            <a:r>
              <a:rPr lang="en-US" dirty="0"/>
              <a:t>Hit *Enter* if you want to create </a:t>
            </a:r>
            <a:br>
              <a:rPr lang="en-US" dirty="0"/>
            </a:br>
            <a:r>
              <a:rPr lang="en-US" dirty="0"/>
              <a:t>a new bullet. </a:t>
            </a:r>
          </a:p>
          <a:p>
            <a:pPr lvl="1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second level bullet. </a:t>
            </a:r>
          </a:p>
          <a:p>
            <a:pPr lvl="2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third level bullet. </a:t>
            </a:r>
          </a:p>
          <a:p>
            <a:pPr lvl="3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fourth level bullet.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4AD2BCD7-49B4-B14E-906D-E70C827D456B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18168277-A13D-694D-85FE-2005897A9F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Dos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250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15AA9BA8-61D8-074A-BA06-89A512AC1C6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3176" y="2499743"/>
            <a:ext cx="3924809" cy="936104"/>
          </a:xfrm>
          <a:prstGeom prst="rect">
            <a:avLst/>
          </a:prstGeom>
        </p:spPr>
        <p:txBody>
          <a:bodyPr/>
          <a:lstStyle>
            <a:lvl1pPr>
              <a:buSzPct val="120000"/>
              <a:defRPr sz="1400"/>
            </a:lvl1pPr>
            <a:lvl2pPr marL="742950" indent="-285750">
              <a:buSzPct val="120000"/>
              <a:buFont typeface="Arial" panose="020B0604020202020204" pitchFamily="34" charset="0"/>
              <a:buChar char="•"/>
              <a:defRPr sz="1400"/>
            </a:lvl2pPr>
            <a:lvl3pPr>
              <a:buSzPct val="120000"/>
              <a:defRPr sz="1200"/>
            </a:lvl3pPr>
            <a:lvl4pPr marL="1600200" indent="-228600">
              <a:buSzPct val="120000"/>
              <a:buFont typeface="Arial" panose="020B0604020202020204" pitchFamily="34" charset="0"/>
              <a:buChar char="•"/>
              <a:defRPr sz="1000"/>
            </a:lvl4pPr>
          </a:lstStyle>
          <a:p>
            <a:pPr lvl="0"/>
            <a:r>
              <a:rPr lang="en-US" dirty="0"/>
              <a:t>Hit *Enter* if you want to create </a:t>
            </a:r>
            <a:br>
              <a:rPr lang="en-US" dirty="0"/>
            </a:br>
            <a:r>
              <a:rPr lang="en-US" dirty="0"/>
              <a:t>a new bullet. </a:t>
            </a:r>
          </a:p>
          <a:p>
            <a:pPr lvl="1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second level bullet. </a:t>
            </a:r>
          </a:p>
          <a:p>
            <a:pPr lvl="2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third level bullet. </a:t>
            </a:r>
          </a:p>
          <a:p>
            <a:pPr lvl="3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fourth level bullet. </a:t>
            </a:r>
          </a:p>
        </p:txBody>
      </p:sp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148571" cy="118813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slide works for leave-behinds only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E35C95E-572D-4516-94CA-044B31DF7D4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xmlns="" id="{0E8B8D90-9157-934A-9CC7-CD56A3326DB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16016" y="2499743"/>
            <a:ext cx="3924808" cy="936104"/>
          </a:xfrm>
          <a:prstGeom prst="rect">
            <a:avLst/>
          </a:prstGeom>
        </p:spPr>
        <p:txBody>
          <a:bodyPr/>
          <a:lstStyle>
            <a:lvl1pPr>
              <a:buSzPct val="120000"/>
              <a:defRPr sz="1400"/>
            </a:lvl1pPr>
            <a:lvl2pPr marL="742950" indent="-285750">
              <a:buSzPct val="120000"/>
              <a:buFont typeface="Arial" panose="020B0604020202020204" pitchFamily="34" charset="0"/>
              <a:buChar char="•"/>
              <a:defRPr sz="1400"/>
            </a:lvl2pPr>
            <a:lvl3pPr>
              <a:buSzPct val="120000"/>
              <a:defRPr sz="1200"/>
            </a:lvl3pPr>
            <a:lvl4pPr marL="1600200" indent="-228600">
              <a:buSzPct val="120000"/>
              <a:buFont typeface="Arial" panose="020B0604020202020204" pitchFamily="34" charset="0"/>
              <a:buChar char="•"/>
              <a:defRPr sz="1000"/>
            </a:lvl4pPr>
          </a:lstStyle>
          <a:p>
            <a:pPr lvl="0"/>
            <a:r>
              <a:rPr lang="en-US" dirty="0"/>
              <a:t>Hit *Enter* if you want to create </a:t>
            </a:r>
            <a:br>
              <a:rPr lang="en-US" dirty="0"/>
            </a:br>
            <a:r>
              <a:rPr lang="en-US" dirty="0"/>
              <a:t>a new bullet. </a:t>
            </a:r>
          </a:p>
          <a:p>
            <a:pPr lvl="1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second level bullet. </a:t>
            </a:r>
          </a:p>
          <a:p>
            <a:pPr lvl="2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third level bullet. </a:t>
            </a:r>
          </a:p>
          <a:p>
            <a:pPr lvl="3"/>
            <a:r>
              <a:rPr lang="en-US" dirty="0"/>
              <a:t>Hit *Tab* at the beginning if you </a:t>
            </a:r>
            <a:br>
              <a:rPr lang="en-US" dirty="0"/>
            </a:br>
            <a:r>
              <a:rPr lang="en-US" dirty="0"/>
              <a:t>want to create a fourth level bullet. </a:t>
            </a:r>
          </a:p>
        </p:txBody>
      </p:sp>
    </p:spTree>
    <p:extLst>
      <p:ext uri="{BB962C8B-B14F-4D97-AF65-F5344CB8AC3E}">
        <p14:creationId xmlns:p14="http://schemas.microsoft.com/office/powerpoint/2010/main" val="346127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Example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624736" cy="1800200"/>
          </a:xfr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7000" b="1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name</a:t>
            </a:r>
            <a:endParaRPr lang="ru-RU" dirty="0"/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B2C78760-8541-46FF-8F29-E0080A751C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3508" y="3795886"/>
            <a:ext cx="3708412" cy="100811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Ready-to-use layouts to save your time while preparing your presentation.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230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0" hasCustomPrompt="1"/>
          </p:nvPr>
        </p:nvSpPr>
        <p:spPr>
          <a:xfrm>
            <a:off x="864173" y="4263938"/>
            <a:ext cx="8028307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Author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is a quote slide.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Brevity is the soul of wit.</a:t>
            </a:r>
          </a:p>
        </p:txBody>
      </p:sp>
      <p:pic>
        <p:nvPicPr>
          <p:cNvPr id="8" name="Рисунок 7" descr="quote_black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29363"/>
            <a:ext cx="432047" cy="3408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02275A2-A77A-4D4C-A6EF-A849A113332C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4710E96A-08B4-D546-9485-3EDB30147F55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Текст 3">
            <a:extLst>
              <a:ext uri="{FF2B5EF4-FFF2-40B4-BE49-F238E27FC236}">
                <a16:creationId xmlns:a16="http://schemas.microsoft.com/office/drawing/2014/main" xmlns="" id="{C6F463AE-EC3C-F94B-A7B6-B14010FAE49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3508" y="411162"/>
            <a:ext cx="8784391" cy="340837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59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0" hasCustomPrompt="1"/>
          </p:nvPr>
        </p:nvSpPr>
        <p:spPr>
          <a:xfrm>
            <a:off x="864173" y="4263938"/>
            <a:ext cx="8028307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Author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is a quote slide.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Brevity is the soul of wit.</a:t>
            </a:r>
          </a:p>
        </p:txBody>
      </p:sp>
      <p:pic>
        <p:nvPicPr>
          <p:cNvPr id="8" name="Рисунок 7" descr="quote_black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29363"/>
            <a:ext cx="432047" cy="3408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02275A2-A77A-4D4C-A6EF-A849A113332C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4788427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Everything should be as simple as possible, but not simpler.</a:t>
            </a:r>
          </a:p>
        </p:txBody>
      </p:sp>
      <p:pic>
        <p:nvPicPr>
          <p:cNvPr id="8" name="Рисунок 7" descr="quote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1131591"/>
            <a:ext cx="432048" cy="3408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67562C4-29CE-4F53-9C90-799D65CB2DF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xmlns="" id="{73724B14-D8D7-4609-923C-E0238CC8E9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90" y="4263938"/>
            <a:ext cx="802830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Albert Einstein</a:t>
            </a: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44E6754E-4C21-AD45-8BFE-A64993F6357C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CC4A26E7-BECE-4641-B014-90D8AB5F00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2"/>
            <a:ext cx="8784391" cy="3408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10495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Everything should be as simple as possible, but not simpler.</a:t>
            </a:r>
          </a:p>
        </p:txBody>
      </p:sp>
      <p:pic>
        <p:nvPicPr>
          <p:cNvPr id="8" name="Рисунок 7" descr="quote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1131591"/>
            <a:ext cx="432048" cy="3408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67562C4-29CE-4F53-9C90-799D65CB2DF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xmlns="" id="{73724B14-D8D7-4609-923C-E0238CC8E9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90" y="4263938"/>
            <a:ext cx="802830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Albert Einstein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806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enc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8" y="951571"/>
            <a:ext cx="658873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is a reference point slide. Be considerate and always mention the source.</a:t>
            </a: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7A0C4EAD-D7C1-4857-8CB2-814AD7A7F0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88" y="4263938"/>
            <a:ext cx="799288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Source Book, Source Author, Other Relevant Info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8853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ferenc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8" y="951571"/>
            <a:ext cx="658873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This is a reference point slide. Be considerate and always mention the source.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B9C82C5-1719-4908-A848-AEFE63006611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7A0C4EAD-D7C1-4857-8CB2-814AD7A7F0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88" y="4263938"/>
            <a:ext cx="799288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Source Book, Source Author, Other Relevant Info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08429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enc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8" y="951571"/>
            <a:ext cx="658873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This is a reference point slide. Be considerate and always mention the source.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6D0B930-8A49-4629-9A75-D1E4D0C8F746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6E9C5BA9-B4F5-4332-9792-0062B490C2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90" y="4263938"/>
            <a:ext cx="802830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Source Book, Source Author, Other Relevant Info</a:t>
            </a:r>
            <a:endParaRPr lang="ru-RU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E5F7946-C72F-0840-AFA7-A3AB2D3AA3CC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Текст 3">
            <a:extLst>
              <a:ext uri="{FF2B5EF4-FFF2-40B4-BE49-F238E27FC236}">
                <a16:creationId xmlns:a16="http://schemas.microsoft.com/office/drawing/2014/main" xmlns="" id="{26D8AD16-EDB4-1D4C-98DE-52BD3FF31E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6312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ferenc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8" y="951571"/>
            <a:ext cx="658873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This is a reference point slide. Be considerate and always mention the source.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6D0B930-8A49-4629-9A75-D1E4D0C8F746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6E9C5BA9-B4F5-4332-9792-0062B490C2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3590" y="4263938"/>
            <a:ext cx="8028308" cy="540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Source Book, Source Author, Other Relevant Info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8117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s on a keyboard Whit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251520" y="591530"/>
            <a:ext cx="8640960" cy="3024336"/>
          </a:xfrm>
        </p:spPr>
        <p:txBody>
          <a:bodyPr>
            <a:noAutofit/>
          </a:bodyPr>
          <a:lstStyle>
            <a:lvl1pPr>
              <a:defRPr sz="24300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1997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5" y="4479925"/>
            <a:ext cx="8642350" cy="25241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500"/>
            </a:lvl1pPr>
            <a:lvl2pPr marL="0" indent="0" algn="ctr">
              <a:spcBef>
                <a:spcPts val="0"/>
              </a:spcBef>
              <a:buNone/>
              <a:defRPr sz="1500"/>
            </a:lvl2pPr>
            <a:lvl3pPr marL="0" indent="0" algn="ctr">
              <a:spcBef>
                <a:spcPts val="0"/>
              </a:spcBef>
              <a:buNone/>
              <a:defRPr sz="1500">
                <a:solidFill>
                  <a:srgbClr val="000000"/>
                </a:solidFill>
                <a:latin typeface="Kaspersky Sans" panose="020B0503050101040103" pitchFamily="34" charset="-52"/>
              </a:defRPr>
            </a:lvl3pPr>
            <a:lvl4pPr marL="0" indent="0" algn="ctr">
              <a:spcBef>
                <a:spcPts val="0"/>
              </a:spcBef>
              <a:buNone/>
              <a:defRPr sz="1500" b="1"/>
            </a:lvl4pPr>
            <a:lvl5pPr marL="0" indent="0" algn="ctr">
              <a:spcBef>
                <a:spcPts val="0"/>
              </a:spcBef>
              <a:buNone/>
              <a:defRPr sz="1400"/>
            </a:lvl5pPr>
          </a:lstStyle>
          <a:p>
            <a:pPr lvl="2"/>
            <a:r>
              <a:rPr lang="en-US" dirty="0"/>
              <a:t>The year Kaspersky was founded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194D4F-BC75-441F-A7BD-8C346D9B3A86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tatem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10"/>
          <p:cNvSpPr>
            <a:spLocks noGrp="1"/>
          </p:cNvSpPr>
          <p:nvPr>
            <p:ph type="body" sz="quarter" idx="18" hasCustomPrompt="1"/>
          </p:nvPr>
        </p:nvSpPr>
        <p:spPr>
          <a:xfrm>
            <a:off x="142874" y="951570"/>
            <a:ext cx="4429126" cy="306034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Short statement.</a:t>
            </a:r>
          </a:p>
          <a:p>
            <a:r>
              <a:rPr lang="en-US" dirty="0"/>
              <a:t>Meaningful picture</a:t>
            </a:r>
          </a:p>
          <a:p>
            <a:r>
              <a:rPr lang="en-US" dirty="0"/>
              <a:t>inside the hexagon in</a:t>
            </a:r>
          </a:p>
          <a:p>
            <a:r>
              <a:rPr lang="en-US" dirty="0"/>
              <a:t>Freedom </a:t>
            </a:r>
            <a:r>
              <a:rPr lang="en-US" dirty="0" err="1"/>
              <a:t>photostyle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1EA74B2-2B96-4EB2-93BC-80EE0B9E7DC1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11F0CC36-A5A6-DB44-9503-B8B5D33AA101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3">
            <a:extLst>
              <a:ext uri="{FF2B5EF4-FFF2-40B4-BE49-F238E27FC236}">
                <a16:creationId xmlns:a16="http://schemas.microsoft.com/office/drawing/2014/main" xmlns="" id="{36FE1121-9496-9147-9A90-9E62273119B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2874" y="411161"/>
            <a:ext cx="8784391" cy="32438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3">
            <a:extLst>
              <a:ext uri="{FF2B5EF4-FFF2-40B4-BE49-F238E27FC236}">
                <a16:creationId xmlns:a16="http://schemas.microsoft.com/office/drawing/2014/main" xmlns="" id="{A92E81D6-57D3-46D5-A88C-EBCC296572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269" y="0"/>
            <a:ext cx="9144000" cy="5143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5FD4606-FDF0-42A7-B38C-0F31B23CE40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5" name="Текст 10">
            <a:extLst>
              <a:ext uri="{FF2B5EF4-FFF2-40B4-BE49-F238E27FC236}">
                <a16:creationId xmlns:a16="http://schemas.microsoft.com/office/drawing/2014/main" xmlns="" id="{7C453BD9-6D37-46DD-A199-0490E1C5E9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2874" y="951570"/>
            <a:ext cx="4429126" cy="306034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Short statement.</a:t>
            </a:r>
          </a:p>
          <a:p>
            <a:r>
              <a:rPr lang="en-US" dirty="0"/>
              <a:t>Atmospheric</a:t>
            </a:r>
          </a:p>
          <a:p>
            <a:r>
              <a:rPr lang="en-US" dirty="0"/>
              <a:t>picture in Immersion</a:t>
            </a:r>
          </a:p>
          <a:p>
            <a:r>
              <a:rPr lang="en-US" dirty="0" err="1"/>
              <a:t>photostyle</a:t>
            </a:r>
            <a:r>
              <a:rPr lang="en-US" dirty="0"/>
              <a:t> used</a:t>
            </a:r>
          </a:p>
          <a:p>
            <a:r>
              <a:rPr lang="en-US" dirty="0"/>
              <a:t>as background.</a:t>
            </a:r>
            <a:endParaRPr lang="ru-RU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DC095C65-4D58-3546-BE98-C7D7B80C209E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3">
            <a:extLst>
              <a:ext uri="{FF2B5EF4-FFF2-40B4-BE49-F238E27FC236}">
                <a16:creationId xmlns:a16="http://schemas.microsoft.com/office/drawing/2014/main" xmlns="" id="{42533424-16AC-C846-802C-C70753CB94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2874" y="411161"/>
            <a:ext cx="8784391" cy="32438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90886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alking point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119834E3-0CB5-CF4D-A7B1-971F3BDB2BF6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Текст 3">
            <a:extLst>
              <a:ext uri="{FF2B5EF4-FFF2-40B4-BE49-F238E27FC236}">
                <a16:creationId xmlns:a16="http://schemas.microsoft.com/office/drawing/2014/main" xmlns="" id="{08A63232-5F31-7F40-86A0-1F830F7121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6961"/>
            <a:ext cx="8784391" cy="328586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3 talking points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71172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Sub-Headlines Page-Title/Captions/Text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7AF69AD-879C-47DE-824E-20BCCAEB238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2A5E0E4-D5B5-47F1-A96A-D27FEA26196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4068" y="3795886"/>
            <a:ext cx="2987675" cy="115212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Be smart</a:t>
            </a:r>
            <a:br>
              <a:rPr lang="en-US" dirty="0"/>
            </a:br>
            <a:r>
              <a:rPr lang="en-US" b="0" dirty="0"/>
              <a:t>Practice summing up your points.</a:t>
            </a:r>
            <a:endParaRPr lang="x-none" dirty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8EB597DF-B612-40EA-A124-4D70B2CA99C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84068" y="2355850"/>
            <a:ext cx="2987675" cy="11881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tabLst/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Less is more</a:t>
            </a:r>
            <a:br>
              <a:rPr lang="en-US" dirty="0"/>
            </a:br>
            <a:r>
              <a:rPr lang="en-US" dirty="0"/>
              <a:t>Keep your texts short and focus on presenting.</a:t>
            </a:r>
          </a:p>
        </p:txBody>
      </p:sp>
      <p:sp>
        <p:nvSpPr>
          <p:cNvPr id="19" name="Текст 17">
            <a:extLst>
              <a:ext uri="{FF2B5EF4-FFF2-40B4-BE49-F238E27FC236}">
                <a16:creationId xmlns:a16="http://schemas.microsoft.com/office/drawing/2014/main" xmlns="" id="{68F929C4-60D8-401D-B382-ABA94CBBEBA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4068" y="915567"/>
            <a:ext cx="2987675" cy="11881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tabLst/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Save time</a:t>
            </a:r>
            <a:br>
              <a:rPr lang="en-US" dirty="0"/>
            </a:br>
            <a:r>
              <a:rPr lang="en-US" dirty="0"/>
              <a:t>Use these layouts to save time for rehearsal.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talking point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3 talking points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71172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Sub-Headlines Page-Title/Captions/Text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2A5E0E4-D5B5-47F1-A96A-D27FEA26196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4068" y="3795886"/>
            <a:ext cx="2987675" cy="115212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Be smart</a:t>
            </a:r>
            <a:br>
              <a:rPr lang="en-US" dirty="0"/>
            </a:br>
            <a:r>
              <a:rPr lang="en-US" b="0" dirty="0"/>
              <a:t>Practice summing up your points.</a:t>
            </a:r>
            <a:endParaRPr lang="x-none" dirty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8EB597DF-B612-40EA-A124-4D70B2CA99C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84068" y="2355850"/>
            <a:ext cx="2987675" cy="11881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tabLst/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Less is more</a:t>
            </a:r>
            <a:br>
              <a:rPr lang="en-US" dirty="0"/>
            </a:br>
            <a:r>
              <a:rPr lang="en-US" dirty="0"/>
              <a:t>Keep your texts short and focus on presenting.</a:t>
            </a:r>
          </a:p>
        </p:txBody>
      </p:sp>
      <p:sp>
        <p:nvSpPr>
          <p:cNvPr id="19" name="Текст 17">
            <a:extLst>
              <a:ext uri="{FF2B5EF4-FFF2-40B4-BE49-F238E27FC236}">
                <a16:creationId xmlns:a16="http://schemas.microsoft.com/office/drawing/2014/main" xmlns="" id="{68F929C4-60D8-401D-B382-ABA94CBBEBA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4068" y="915567"/>
            <a:ext cx="2987675" cy="11881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tabLst/>
              <a:defRPr sz="1500" b="0">
                <a:latin typeface="Kaspersky Sans" panose="020B0503050101040103" pitchFamily="34" charset="-52"/>
              </a:defRPr>
            </a:lvl1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Save time</a:t>
            </a:r>
            <a:br>
              <a:rPr lang="en-US" dirty="0"/>
            </a:br>
            <a:r>
              <a:rPr lang="en-US" dirty="0"/>
              <a:t>Use these layouts to save time for rehearsal.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822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alking points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3 talking points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71172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Sub-Headlines Page-Title/Captions/Text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7AF69AD-879C-47DE-824E-20BCCAEB2385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A47FDF-C135-4A24-854A-D4BB620C250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4068" y="915566"/>
            <a:ext cx="2987675" cy="117157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defRPr sz="1500">
                <a:solidFill>
                  <a:schemeClr val="bg1"/>
                </a:solidFill>
              </a:defRPr>
            </a:lvl2pPr>
            <a:lvl3pPr>
              <a:defRPr sz="1500">
                <a:solidFill>
                  <a:schemeClr val="bg1"/>
                </a:solidFill>
              </a:defRPr>
            </a:lvl3pPr>
            <a:lvl4pPr>
              <a:defRPr sz="1500">
                <a:solidFill>
                  <a:schemeClr val="bg1"/>
                </a:solidFill>
              </a:defRPr>
            </a:lvl4pPr>
            <a:lvl5pPr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Save time</a:t>
            </a:r>
            <a:br>
              <a:rPr lang="en-US" dirty="0"/>
            </a:br>
            <a:r>
              <a:rPr lang="en-US" dirty="0"/>
              <a:t>Use these layouts to save time for rehearsal.</a:t>
            </a:r>
            <a:endParaRPr lang="x-none" dirty="0"/>
          </a:p>
        </p:txBody>
      </p:sp>
      <p:sp>
        <p:nvSpPr>
          <p:cNvPr id="16" name="Текст 2">
            <a:extLst>
              <a:ext uri="{FF2B5EF4-FFF2-40B4-BE49-F238E27FC236}">
                <a16:creationId xmlns:a16="http://schemas.microsoft.com/office/drawing/2014/main" xmlns="" id="{A6B88635-8180-49F6-8D44-297561A114B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84068" y="2372525"/>
            <a:ext cx="2987675" cy="117157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defRPr sz="1500">
                <a:solidFill>
                  <a:schemeClr val="bg1"/>
                </a:solidFill>
              </a:defRPr>
            </a:lvl2pPr>
            <a:lvl3pPr>
              <a:defRPr sz="1500">
                <a:solidFill>
                  <a:schemeClr val="bg1"/>
                </a:solidFill>
              </a:defRPr>
            </a:lvl3pPr>
            <a:lvl4pPr>
              <a:defRPr sz="1500">
                <a:solidFill>
                  <a:schemeClr val="bg1"/>
                </a:solidFill>
              </a:defRPr>
            </a:lvl4pPr>
            <a:lvl5pPr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Less is more</a:t>
            </a:r>
            <a:br>
              <a:rPr lang="en-US" dirty="0"/>
            </a:br>
            <a:r>
              <a:rPr lang="en-US" dirty="0"/>
              <a:t>Keep your texts short and focus on presenting.</a:t>
            </a:r>
            <a:endParaRPr lang="x-none" dirty="0"/>
          </a:p>
        </p:txBody>
      </p:sp>
      <p:sp>
        <p:nvSpPr>
          <p:cNvPr id="18" name="Текст 2">
            <a:extLst>
              <a:ext uri="{FF2B5EF4-FFF2-40B4-BE49-F238E27FC236}">
                <a16:creationId xmlns:a16="http://schemas.microsoft.com/office/drawing/2014/main" xmlns="" id="{290C5E36-7805-4544-9ABB-20345A8BAE5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4068" y="3795290"/>
            <a:ext cx="2987675" cy="117157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defRPr sz="1500">
                <a:solidFill>
                  <a:schemeClr val="bg1"/>
                </a:solidFill>
              </a:defRPr>
            </a:lvl2pPr>
            <a:lvl3pPr>
              <a:defRPr sz="1500">
                <a:solidFill>
                  <a:schemeClr val="bg1"/>
                </a:solidFill>
              </a:defRPr>
            </a:lvl3pPr>
            <a:lvl4pPr>
              <a:defRPr sz="1500">
                <a:solidFill>
                  <a:schemeClr val="bg1"/>
                </a:solidFill>
              </a:defRPr>
            </a:lvl4pPr>
            <a:lvl5pPr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Be smart</a:t>
            </a:r>
            <a:br>
              <a:rPr lang="en-US" dirty="0"/>
            </a:br>
            <a:r>
              <a:rPr lang="en-US" dirty="0"/>
              <a:t>Practice summing up your points.</a:t>
            </a:r>
            <a:endParaRPr lang="x-none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E2383125-D7D3-1F4B-8D2C-7A0D949D1B6C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DCD95552-991B-0E4A-9D95-8974C0BF08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9624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alking point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E992E273-37CE-2942-977F-F0DC39C94496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ru-RU" dirty="0"/>
              <a:t>4</a:t>
            </a:r>
            <a:r>
              <a:rPr lang="en-US" dirty="0"/>
              <a:t> talking points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EDBA777-D408-4459-A7F6-3603D71F3C90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F2605AE-A45E-4504-8B0C-02452502C83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4050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Focus</a:t>
            </a:r>
            <a:br>
              <a:rPr lang="en-US" dirty="0"/>
            </a:br>
            <a:r>
              <a:rPr lang="en-US" dirty="0"/>
              <a:t>3 points are optimal to keep audience focused.</a:t>
            </a:r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xmlns="" id="{160FF622-0EC1-42C9-92DF-D38C8A8CA5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4050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Stress</a:t>
            </a:r>
            <a:br>
              <a:rPr lang="en-US" dirty="0"/>
            </a:br>
            <a:r>
              <a:rPr lang="en-US" dirty="0"/>
              <a:t>Be confident, and flaws will</a:t>
            </a:r>
            <a:br>
              <a:rPr lang="en-US" dirty="0"/>
            </a:br>
            <a:r>
              <a:rPr lang="en-US" dirty="0"/>
              <a:t>be overlooked.</a:t>
            </a:r>
            <a:endParaRPr lang="ru-RU" dirty="0"/>
          </a:p>
        </p:txBody>
      </p:sp>
      <p:sp>
        <p:nvSpPr>
          <p:cNvPr id="24" name="Текст 2">
            <a:extLst>
              <a:ext uri="{FF2B5EF4-FFF2-40B4-BE49-F238E27FC236}">
                <a16:creationId xmlns:a16="http://schemas.microsoft.com/office/drawing/2014/main" xmlns="" id="{7A420F3F-A7E6-4D3C-9BDD-68D1F9DCE5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63588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Rehearsal</a:t>
            </a:r>
            <a:br>
              <a:rPr lang="en-US" dirty="0"/>
            </a:br>
            <a:r>
              <a:rPr lang="en-US" dirty="0"/>
              <a:t>Record your voiceover and rehearse it.</a:t>
            </a:r>
          </a:p>
        </p:txBody>
      </p:sp>
      <p:sp>
        <p:nvSpPr>
          <p:cNvPr id="25" name="Текст 2">
            <a:extLst>
              <a:ext uri="{FF2B5EF4-FFF2-40B4-BE49-F238E27FC236}">
                <a16:creationId xmlns:a16="http://schemas.microsoft.com/office/drawing/2014/main" xmlns="" id="{1624BA17-FEF1-467A-BBF7-8CCE2BE8D6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63589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Sub-heads</a:t>
            </a:r>
            <a:br>
              <a:rPr lang="en-US" dirty="0"/>
            </a:br>
            <a:r>
              <a:rPr lang="en-US" dirty="0" err="1"/>
              <a:t>Sub-heads</a:t>
            </a:r>
            <a:r>
              <a:rPr lang="en-US" dirty="0"/>
              <a:t> type size is optimized at 45 pt.</a:t>
            </a: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61902498-95FC-D947-9D82-50241CFAF6A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6961"/>
            <a:ext cx="8784391" cy="328586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alking point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ru-RU" dirty="0"/>
              <a:t>4</a:t>
            </a:r>
            <a:r>
              <a:rPr lang="en-US" dirty="0"/>
              <a:t> talking points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EDBA777-D408-4459-A7F6-3603D71F3C90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F2605AE-A45E-4504-8B0C-02452502C83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4050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Focus</a:t>
            </a:r>
            <a:br>
              <a:rPr lang="en-US" dirty="0"/>
            </a:br>
            <a:r>
              <a:rPr lang="en-US" dirty="0"/>
              <a:t>3 points are optimal to keep audience focused.</a:t>
            </a:r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xmlns="" id="{160FF622-0EC1-42C9-92DF-D38C8A8CA5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4050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Stress</a:t>
            </a:r>
            <a:br>
              <a:rPr lang="en-US" dirty="0"/>
            </a:br>
            <a:r>
              <a:rPr lang="en-US" dirty="0"/>
              <a:t>Be confident, and flaws will</a:t>
            </a:r>
            <a:br>
              <a:rPr lang="en-US" dirty="0"/>
            </a:br>
            <a:r>
              <a:rPr lang="en-US" dirty="0"/>
              <a:t>be overlooked.</a:t>
            </a:r>
            <a:endParaRPr lang="ru-RU" dirty="0"/>
          </a:p>
        </p:txBody>
      </p:sp>
      <p:sp>
        <p:nvSpPr>
          <p:cNvPr id="24" name="Текст 2">
            <a:extLst>
              <a:ext uri="{FF2B5EF4-FFF2-40B4-BE49-F238E27FC236}">
                <a16:creationId xmlns:a16="http://schemas.microsoft.com/office/drawing/2014/main" xmlns="" id="{7A420F3F-A7E6-4D3C-9BDD-68D1F9DCE5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63588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Rehearsal</a:t>
            </a:r>
            <a:br>
              <a:rPr lang="en-US" dirty="0"/>
            </a:br>
            <a:r>
              <a:rPr lang="en-US" dirty="0"/>
              <a:t>Record your voiceover and rehearse it.</a:t>
            </a:r>
          </a:p>
        </p:txBody>
      </p:sp>
      <p:sp>
        <p:nvSpPr>
          <p:cNvPr id="25" name="Текст 2">
            <a:extLst>
              <a:ext uri="{FF2B5EF4-FFF2-40B4-BE49-F238E27FC236}">
                <a16:creationId xmlns:a16="http://schemas.microsoft.com/office/drawing/2014/main" xmlns="" id="{1624BA17-FEF1-467A-BBF7-8CCE2BE8D6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63589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2"/>
              </a:buBlip>
              <a:defRPr sz="1500"/>
            </a:lvl2pPr>
            <a:lvl3pPr marL="0" indent="0">
              <a:buFontTx/>
              <a:buBlip>
                <a:blip r:embed="rId2"/>
              </a:buBlip>
              <a:defRPr sz="1500"/>
            </a:lvl3pPr>
            <a:lvl4pPr marL="0" indent="0">
              <a:buFontTx/>
              <a:buBlip>
                <a:blip r:embed="rId2"/>
              </a:buBlip>
              <a:defRPr sz="1500"/>
            </a:lvl4pPr>
            <a:lvl5pPr marL="0" indent="0">
              <a:buFontTx/>
              <a:buBlip>
                <a:blip r:embed="rId2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Sub-heads</a:t>
            </a:r>
            <a:br>
              <a:rPr lang="en-US" dirty="0"/>
            </a:br>
            <a:r>
              <a:rPr lang="en-US" dirty="0" err="1"/>
              <a:t>Sub-heads</a:t>
            </a:r>
            <a:r>
              <a:rPr lang="en-US" dirty="0"/>
              <a:t> type size is optimized at 45 pt.</a:t>
            </a:r>
          </a:p>
        </p:txBody>
      </p:sp>
    </p:spTree>
    <p:extLst>
      <p:ext uri="{BB962C8B-B14F-4D97-AF65-F5344CB8AC3E}">
        <p14:creationId xmlns:p14="http://schemas.microsoft.com/office/powerpoint/2010/main" val="4834696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alking points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ru-RU" dirty="0"/>
              <a:t>4</a:t>
            </a:r>
            <a:r>
              <a:rPr lang="en-US" dirty="0"/>
              <a:t> talking points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EDBA777-D408-4459-A7F6-3603D71F3C90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F2605AE-A45E-4504-8B0C-02452502C83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4050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3"/>
              </a:buBlip>
              <a:defRPr sz="1500"/>
            </a:lvl2pPr>
            <a:lvl3pPr marL="0" indent="0">
              <a:buFontTx/>
              <a:buBlip>
                <a:blip r:embed="rId3"/>
              </a:buBlip>
              <a:defRPr sz="1500"/>
            </a:lvl3pPr>
            <a:lvl4pPr marL="0" indent="0">
              <a:buFontTx/>
              <a:buBlip>
                <a:blip r:embed="rId3"/>
              </a:buBlip>
              <a:defRPr sz="1500"/>
            </a:lvl4pPr>
            <a:lvl5pPr marL="0" indent="0">
              <a:buFontTx/>
              <a:buBlip>
                <a:blip r:embed="rId3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Focus</a:t>
            </a:r>
            <a:br>
              <a:rPr lang="en-US" dirty="0"/>
            </a:br>
            <a:r>
              <a:rPr lang="en-US" dirty="0"/>
              <a:t>3 points are optimal to keep audience focused.</a:t>
            </a:r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xmlns="" id="{160FF622-0EC1-42C9-92DF-D38C8A8CA5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4050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3"/>
              </a:buBlip>
              <a:defRPr sz="1500"/>
            </a:lvl2pPr>
            <a:lvl3pPr marL="0" indent="0">
              <a:buFontTx/>
              <a:buBlip>
                <a:blip r:embed="rId3"/>
              </a:buBlip>
              <a:defRPr sz="1500"/>
            </a:lvl3pPr>
            <a:lvl4pPr marL="0" indent="0">
              <a:buFontTx/>
              <a:buBlip>
                <a:blip r:embed="rId3"/>
              </a:buBlip>
              <a:defRPr sz="1500"/>
            </a:lvl4pPr>
            <a:lvl5pPr marL="0" indent="0">
              <a:buFontTx/>
              <a:buBlip>
                <a:blip r:embed="rId3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Stress</a:t>
            </a:r>
            <a:br>
              <a:rPr lang="en-US" dirty="0"/>
            </a:br>
            <a:r>
              <a:rPr lang="en-US" dirty="0"/>
              <a:t>Be confident, and flaws will</a:t>
            </a:r>
            <a:br>
              <a:rPr lang="en-US" dirty="0"/>
            </a:br>
            <a:r>
              <a:rPr lang="en-US" dirty="0"/>
              <a:t>be overlooked.</a:t>
            </a:r>
            <a:endParaRPr lang="ru-RU" dirty="0"/>
          </a:p>
        </p:txBody>
      </p:sp>
      <p:sp>
        <p:nvSpPr>
          <p:cNvPr id="24" name="Текст 2">
            <a:extLst>
              <a:ext uri="{FF2B5EF4-FFF2-40B4-BE49-F238E27FC236}">
                <a16:creationId xmlns:a16="http://schemas.microsoft.com/office/drawing/2014/main" xmlns="" id="{7A420F3F-A7E6-4D3C-9BDD-68D1F9DCE5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63588" y="3794014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3"/>
              </a:buBlip>
              <a:defRPr sz="1500"/>
            </a:lvl2pPr>
            <a:lvl3pPr marL="0" indent="0">
              <a:buFontTx/>
              <a:buBlip>
                <a:blip r:embed="rId3"/>
              </a:buBlip>
              <a:defRPr sz="1500"/>
            </a:lvl3pPr>
            <a:lvl4pPr marL="0" indent="0">
              <a:buFontTx/>
              <a:buBlip>
                <a:blip r:embed="rId3"/>
              </a:buBlip>
              <a:defRPr sz="1500"/>
            </a:lvl4pPr>
            <a:lvl5pPr marL="0" indent="0">
              <a:buFontTx/>
              <a:buBlip>
                <a:blip r:embed="rId3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Rehearsal</a:t>
            </a:r>
            <a:br>
              <a:rPr lang="en-US" dirty="0"/>
            </a:br>
            <a:r>
              <a:rPr lang="en-US" dirty="0"/>
              <a:t>Record your voiceover and rehearse it.</a:t>
            </a:r>
          </a:p>
        </p:txBody>
      </p:sp>
      <p:sp>
        <p:nvSpPr>
          <p:cNvPr id="25" name="Текст 2">
            <a:extLst>
              <a:ext uri="{FF2B5EF4-FFF2-40B4-BE49-F238E27FC236}">
                <a16:creationId xmlns:a16="http://schemas.microsoft.com/office/drawing/2014/main" xmlns="" id="{1624BA17-FEF1-467A-BBF7-8CCE2BE8D6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63589" y="2356280"/>
            <a:ext cx="2987675" cy="9715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2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buFontTx/>
              <a:buBlip>
                <a:blip r:embed="rId3"/>
              </a:buBlip>
              <a:defRPr sz="1500"/>
            </a:lvl2pPr>
            <a:lvl3pPr marL="0" indent="0">
              <a:buFontTx/>
              <a:buBlip>
                <a:blip r:embed="rId3"/>
              </a:buBlip>
              <a:defRPr sz="1500"/>
            </a:lvl3pPr>
            <a:lvl4pPr marL="0" indent="0">
              <a:buFontTx/>
              <a:buBlip>
                <a:blip r:embed="rId3"/>
              </a:buBlip>
              <a:defRPr sz="1500"/>
            </a:lvl4pPr>
            <a:lvl5pPr marL="0" indent="0">
              <a:buFontTx/>
              <a:buBlip>
                <a:blip r:embed="rId3"/>
              </a:buBlip>
              <a:defRPr sz="1500"/>
            </a:lvl5pPr>
          </a:lstStyle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Sub-heads</a:t>
            </a:r>
            <a:br>
              <a:rPr lang="en-US" dirty="0"/>
            </a:br>
            <a:r>
              <a:rPr lang="en-US" dirty="0" err="1"/>
              <a:t>Sub-heads</a:t>
            </a:r>
            <a:r>
              <a:rPr lang="en-US" dirty="0"/>
              <a:t> type size is optimized at 45 pt.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7AED8711-A5DE-7F4D-8B45-9E47913FB1E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70F95D78-4C91-AE4E-9F2E-742634B3F28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14238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Talking Point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915566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This is how you visualize</a:t>
            </a:r>
            <a:br>
              <a:rPr lang="en-US" dirty="0"/>
            </a:br>
            <a:r>
              <a:rPr lang="en-US" dirty="0"/>
              <a:t>a talking point. Play with text and opacity but keep it short.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39903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Keep it short!</a:t>
            </a:r>
            <a:endParaRPr lang="ru-RU" dirty="0"/>
          </a:p>
          <a:p>
            <a:pPr lvl="1"/>
            <a:r>
              <a:rPr lang="en-US" dirty="0"/>
              <a:t>This is the most text you can put on one slide in your presentation.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62F56738-7939-D547-BD0C-B304AB6017E4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Текст 3">
            <a:extLst>
              <a:ext uri="{FF2B5EF4-FFF2-40B4-BE49-F238E27FC236}">
                <a16:creationId xmlns:a16="http://schemas.microsoft.com/office/drawing/2014/main" xmlns="" id="{80676B8F-4A84-6349-BEEC-13C889E96A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40810958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2">
            <a:extLst>
              <a:ext uri="{FF2B5EF4-FFF2-40B4-BE49-F238E27FC236}">
                <a16:creationId xmlns:a16="http://schemas.microsoft.com/office/drawing/2014/main" xmlns="" id="{4C3A584C-13B2-4C25-8174-CD921A161F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4068" y="2355726"/>
            <a:ext cx="2987625" cy="104411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tabLst/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  <a:latin typeface="Kaspersky Sans" panose="020B0503050101040103" pitchFamily="34" charset="-52"/>
              </a:defRPr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Talking Point</a:t>
            </a:r>
            <a:endParaRPr lang="ru-RU" dirty="0"/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5pPr>
          </a:lstStyle>
          <a:p>
            <a:pPr lvl="4"/>
            <a:r>
              <a:rPr lang="en-US" sz="1800" dirty="0"/>
              <a:t>This is how you visualize</a:t>
            </a:r>
            <a:br>
              <a:rPr lang="en-US" sz="1800" dirty="0"/>
            </a:br>
            <a:r>
              <a:rPr lang="en-US" sz="1800" dirty="0"/>
              <a:t>a talking point. Play with text and opacity but keep it short.</a:t>
            </a:r>
            <a:endParaRPr lang="ru-RU" sz="1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62B215A-33E2-4DCA-844E-5D549F962D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4068" y="3939902"/>
            <a:ext cx="2987625" cy="79216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tabLst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en-US" dirty="0"/>
              <a:t>Keep it short!</a:t>
            </a:r>
            <a:endParaRPr lang="ru-RU" dirty="0"/>
          </a:p>
          <a:p>
            <a:pPr lvl="1"/>
            <a:r>
              <a:rPr lang="en-US" dirty="0"/>
              <a:t>This is the most text you can put on one slide in your presentation.</a:t>
            </a:r>
            <a:endParaRPr lang="ru-RU" dirty="0"/>
          </a:p>
        </p:txBody>
      </p:sp>
      <p:sp>
        <p:nvSpPr>
          <p:cNvPr id="16" name="Текст 2">
            <a:extLst>
              <a:ext uri="{FF2B5EF4-FFF2-40B4-BE49-F238E27FC236}">
                <a16:creationId xmlns:a16="http://schemas.microsoft.com/office/drawing/2014/main" xmlns="" id="{E9A56E16-96D6-450E-9470-C4EBB4C2A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84068" y="1059582"/>
            <a:ext cx="2987625" cy="792162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A8779F36-892E-1A44-8056-4376150E4BE4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Текст 3">
            <a:extLst>
              <a:ext uri="{FF2B5EF4-FFF2-40B4-BE49-F238E27FC236}">
                <a16:creationId xmlns:a16="http://schemas.microsoft.com/office/drawing/2014/main" xmlns="" id="{28273247-F5D4-A743-AD14-0BAE024AE10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9239352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Talking Point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59582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This is how you visualize</a:t>
            </a:r>
            <a:br>
              <a:rPr lang="en-US" dirty="0"/>
            </a:br>
            <a:r>
              <a:rPr lang="en-US" dirty="0"/>
              <a:t>a talking point. Play with text and opacity but keep it short.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795886"/>
            <a:ext cx="2987625" cy="100811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Keep it short!</a:t>
            </a:r>
            <a:endParaRPr lang="ru-RU" dirty="0"/>
          </a:p>
          <a:p>
            <a:pPr lvl="1"/>
            <a:r>
              <a:rPr lang="en-US" dirty="0"/>
              <a:t>This is the most text you can put on one slide in your presentation.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255684D1-E040-9945-8442-4FFC8C53B785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C11BF950-8B30-194B-BCD1-C9C553534FD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17605231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Dark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Talking Point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915566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This is how you visualize</a:t>
            </a:r>
            <a:br>
              <a:rPr lang="en-US" dirty="0"/>
            </a:br>
            <a:r>
              <a:rPr lang="en-US" dirty="0"/>
              <a:t>a talking point. Play with text and opacity but keep it short.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39903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Keep it short!</a:t>
            </a:r>
          </a:p>
          <a:p>
            <a:pPr lvl="1"/>
            <a:r>
              <a:rPr lang="en-US" dirty="0"/>
              <a:t>This is the most text you can put on one slide in your presentation.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67124B0D-404D-0944-898C-3037D3FAFFE9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939F299A-DBB4-4F44-AAF6-CF30250E9DB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12803467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Dark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Talking Point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59582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355726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  <a:endParaRPr lang="ru-RU" dirty="0"/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Kaspersky Sans" panose="020B0503050101040103" pitchFamily="34" charset="-52"/>
              </a:defRPr>
            </a:lvl5pPr>
          </a:lstStyle>
          <a:p>
            <a:pPr lvl="4"/>
            <a:r>
              <a:rPr lang="en-US" sz="1800" dirty="0"/>
              <a:t>This is how you visualize</a:t>
            </a:r>
            <a:br>
              <a:rPr lang="en-US" sz="1800" dirty="0"/>
            </a:br>
            <a:r>
              <a:rPr lang="en-US" sz="1800" dirty="0"/>
              <a:t>a talking point. Play with text and opacity but keep it short.</a:t>
            </a:r>
            <a:endParaRPr lang="ru-RU" sz="1800" dirty="0"/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39903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Keep it short!</a:t>
            </a:r>
            <a:endParaRPr lang="ru-RU" dirty="0"/>
          </a:p>
          <a:p>
            <a:pPr lvl="1"/>
            <a:r>
              <a:rPr lang="en-US" dirty="0"/>
              <a:t>This is the most text you can put on one slide in your presentation.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47C6B1B6-C27D-4043-BA8F-2011157BB849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B3E37452-CE86-814C-93A5-93E58FA712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25741931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Dark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16201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Talking Point</a:t>
            </a:r>
            <a:endParaRPr lang="ru-RU" dirty="0"/>
          </a:p>
          <a:p>
            <a:pPr lvl="0"/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59582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Are they reading or listening?</a:t>
            </a:r>
          </a:p>
          <a:p>
            <a:pPr lvl="1"/>
            <a:r>
              <a:rPr lang="en-US" dirty="0"/>
              <a:t>Live audience will focus on your speech rather than on your slides. Don’t make them read too much.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Play with transparency </a:t>
            </a:r>
          </a:p>
          <a:p>
            <a:pPr lvl="1"/>
            <a:r>
              <a:rPr lang="en-US" dirty="0"/>
              <a:t>If you want to say more about a specific talking point, make others considerably more transparent.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This is how you visualize</a:t>
            </a:r>
            <a:br>
              <a:rPr lang="en-US" dirty="0"/>
            </a:br>
            <a:r>
              <a:rPr lang="en-US" dirty="0"/>
              <a:t>a talking point. Play with text and opacity but keep it short.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795886"/>
            <a:ext cx="2987625" cy="100811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Keep it short!</a:t>
            </a:r>
          </a:p>
          <a:p>
            <a:pPr lvl="1"/>
            <a:r>
              <a:rPr lang="en-US" dirty="0"/>
              <a:t>This is the most text you can put on one slide in your presentation.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976F8C20-4635-7044-9329-5AB9D5E904C0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3E6B9D86-BB96-A947-B43E-50B081D1DC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4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Deeper info slide title</a:t>
            </a:r>
          </a:p>
        </p:txBody>
      </p:sp>
    </p:spTree>
    <p:extLst>
      <p:ext uri="{BB962C8B-B14F-4D97-AF65-F5344CB8AC3E}">
        <p14:creationId xmlns:p14="http://schemas.microsoft.com/office/powerpoint/2010/main" val="29682905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370841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lvl="0"/>
            <a:r>
              <a:rPr lang="en-US" dirty="0"/>
              <a:t>Questions for the audience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800" b="0"/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dirty="0"/>
              <a:t>Asking questions is a great way of </a:t>
            </a:r>
            <a:r>
              <a:rPr lang="en-US" dirty="0" err="1"/>
              <a:t>inteaction</a:t>
            </a:r>
            <a:r>
              <a:rPr lang="en-US" dirty="0"/>
              <a:t> with your audience. Write them in the right column.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CE25C4E1-F9D5-4E85-8DB5-7276030C305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220072" y="917393"/>
            <a:ext cx="2987675" cy="71825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108000"/>
              <a:buFontTx/>
              <a:buBlip>
                <a:blip r:embed="rId2"/>
              </a:buBlip>
              <a:defRPr sz="14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Be short!</a:t>
            </a:r>
            <a:endParaRPr lang="ru-RU" dirty="0"/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xmlns="" id="{5D2964EF-C3E5-440A-8A1E-1F09E74F431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20072" y="1651459"/>
            <a:ext cx="2987675" cy="71825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108000"/>
              <a:buFontTx/>
              <a:buBlip>
                <a:blip r:embed="rId2"/>
              </a:buBlip>
              <a:defRPr sz="14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Two lines maximum.</a:t>
            </a:r>
            <a:endParaRPr lang="ru-RU" dirty="0"/>
          </a:p>
        </p:txBody>
      </p:sp>
      <p:sp>
        <p:nvSpPr>
          <p:cNvPr id="15" name="Текст 3">
            <a:extLst>
              <a:ext uri="{FF2B5EF4-FFF2-40B4-BE49-F238E27FC236}">
                <a16:creationId xmlns:a16="http://schemas.microsoft.com/office/drawing/2014/main" xmlns="" id="{858053E9-B372-4120-9936-2DC102C75B3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220072" y="2369712"/>
            <a:ext cx="2987675" cy="93610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108000"/>
              <a:buFontTx/>
              <a:buBlip>
                <a:blip r:embed="rId2"/>
              </a:buBlip>
              <a:defRPr sz="14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You can have less than three questions.</a:t>
            </a:r>
            <a:endParaRPr lang="ru-RU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BA65B1CC-9FF9-B843-8B05-45BC3E0A199C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1EB4FB02-14EB-D042-9F0E-3B186716692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6961"/>
            <a:ext cx="8784391" cy="328586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1 lineles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370841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Big statement with support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400" b="1">
                <a:solidFill>
                  <a:srgbClr val="A4A4A4"/>
                </a:solidFill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4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>
                <a:solidFill>
                  <a:srgbClr val="A4A4A4"/>
                </a:solidFill>
              </a:rPr>
              <a:t>Talking point</a:t>
            </a:r>
          </a:p>
          <a:p>
            <a:pPr lvl="4"/>
            <a:r>
              <a:rPr lang="en-US" dirty="0">
                <a:solidFill>
                  <a:srgbClr val="A4A4A4"/>
                </a:solidFill>
              </a:rPr>
              <a:t>Use A4A4A4 grey for some points to draw focus to the other ones.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spcBef>
                <a:spcPts val="0"/>
              </a:spcBef>
              <a:buNone/>
              <a:defRPr sz="1800" b="0"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1"/>
            <a:r>
              <a:rPr lang="en-US" dirty="0"/>
              <a:t>This is the way to present your big statement. 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39903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400" b="1">
                <a:solidFill>
                  <a:srgbClr val="A4A4A4"/>
                </a:solidFill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4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>
                <a:solidFill>
                  <a:srgbClr val="A4A4A4"/>
                </a:solidFill>
              </a:rPr>
              <a:t>Talking point</a:t>
            </a:r>
          </a:p>
          <a:p>
            <a:pPr lvl="4"/>
            <a:r>
              <a:rPr lang="en-US" dirty="0">
                <a:solidFill>
                  <a:srgbClr val="A4A4A4"/>
                </a:solidFill>
              </a:rPr>
              <a:t>Stay consistent when playing with darkness and transparency.</a:t>
            </a:r>
          </a:p>
        </p:txBody>
      </p:sp>
      <p:sp>
        <p:nvSpPr>
          <p:cNvPr id="12" name="Текст 9">
            <a:extLst>
              <a:ext uri="{FF2B5EF4-FFF2-40B4-BE49-F238E27FC236}">
                <a16:creationId xmlns:a16="http://schemas.microsoft.com/office/drawing/2014/main" xmlns="" id="{6403F528-8DA2-4132-94A4-02ECD651422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4774" y="915565"/>
            <a:ext cx="2987625" cy="118813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Talking point</a:t>
            </a:r>
          </a:p>
          <a:p>
            <a:pPr lvl="4"/>
            <a:r>
              <a:rPr lang="en-US" dirty="0"/>
              <a:t>Support your point with additional text, but keep it two lines maximum.</a:t>
            </a:r>
          </a:p>
        </p:txBody>
      </p:sp>
    </p:spTree>
    <p:extLst>
      <p:ext uri="{BB962C8B-B14F-4D97-AF65-F5344CB8AC3E}">
        <p14:creationId xmlns:p14="http://schemas.microsoft.com/office/powerpoint/2010/main" val="32342392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2 lineles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370841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Big statement with support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59582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rgbClr val="A4A4A4"/>
                </a:solidFill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rgbClr val="A4A4A4"/>
                </a:solidFill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Talking point</a:t>
            </a:r>
          </a:p>
          <a:p>
            <a:pPr lvl="4"/>
            <a:r>
              <a:rPr lang="en-US" dirty="0"/>
              <a:t>Support your point with additional text, but keep it two lines maximum.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355726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Talking point</a:t>
            </a:r>
          </a:p>
          <a:p>
            <a:pPr lvl="1"/>
            <a:r>
              <a:rPr lang="en-US" dirty="0"/>
              <a:t>Use A4A4A4 grey for some points to draw focus to the other ones.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spcBef>
                <a:spcPts val="0"/>
              </a:spcBef>
              <a:buNone/>
              <a:defRPr sz="1800" b="0"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1"/>
            <a:r>
              <a:rPr lang="en-US" dirty="0"/>
              <a:t>This is the way to present your big statement. 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39903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Talking point</a:t>
            </a:r>
          </a:p>
          <a:p>
            <a:pPr lvl="1"/>
            <a:r>
              <a:rPr lang="en-US" dirty="0"/>
              <a:t>Stay consistent when playing with darkness and transparency.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351155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oint 3 lineles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3708411" cy="162017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Big statement with support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59582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</a:defRPr>
            </a:lvl1pPr>
            <a:lvl2pPr marL="0" indent="0">
              <a:spcBef>
                <a:spcPts val="0"/>
              </a:spcBef>
              <a:buNone/>
              <a:defRPr sz="1400" b="0">
                <a:solidFill>
                  <a:srgbClr val="A4A4A4"/>
                </a:solidFill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rgbClr val="A4A4A4"/>
                </a:solidFill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Talking point</a:t>
            </a:r>
          </a:p>
          <a:p>
            <a:pPr lvl="4"/>
            <a:r>
              <a:rPr lang="en-US" dirty="0"/>
              <a:t>Support your point with additional text, but keep it two lines maximum.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99742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rgbClr val="A4A4A4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rgbClr val="A4A4A4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Talking point</a:t>
            </a:r>
          </a:p>
          <a:p>
            <a:pPr lvl="1"/>
            <a:r>
              <a:rPr lang="en-US" dirty="0"/>
              <a:t>Use A4A4A4 grey for some points to draw focus to the other ones.</a:t>
            </a:r>
          </a:p>
        </p:txBody>
      </p:sp>
      <p:sp>
        <p:nvSpPr>
          <p:cNvPr id="9" name="Текст 16"/>
          <p:cNvSpPr>
            <a:spLocks noGrp="1"/>
          </p:cNvSpPr>
          <p:nvPr>
            <p:ph type="body" sz="quarter" idx="14" hasCustomPrompt="1"/>
          </p:nvPr>
        </p:nvSpPr>
        <p:spPr>
          <a:xfrm>
            <a:off x="863601" y="2469600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  <a:lvl2pPr marL="0" indent="0">
              <a:spcBef>
                <a:spcPts val="0"/>
              </a:spcBef>
              <a:buNone/>
              <a:defRPr sz="1800" b="0"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800" b="1"/>
            </a:lvl3pPr>
            <a:lvl4pPr marL="0" indent="0">
              <a:spcBef>
                <a:spcPts val="0"/>
              </a:spcBef>
              <a:buNone/>
              <a:defRPr sz="1800" b="0"/>
            </a:lvl4pPr>
            <a:lvl5pPr marL="0" indent="0">
              <a:spcBef>
                <a:spcPts val="0"/>
              </a:spcBef>
              <a:buNone/>
              <a:defRPr sz="1800"/>
            </a:lvl5pPr>
          </a:lstStyle>
          <a:p>
            <a:pPr lvl="1"/>
            <a:r>
              <a:rPr lang="en-US" dirty="0"/>
              <a:t>This is the way to present your big statement. 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795886"/>
            <a:ext cx="2987625" cy="9721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 b="1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  <a:latin typeface="Kaspersky Sans" panose="020B0503050101040103" pitchFamily="34" charset="-52"/>
              </a:defRPr>
            </a:lvl2pPr>
            <a:lvl3pPr marL="0" indent="0">
              <a:spcBef>
                <a:spcPts val="0"/>
              </a:spcBef>
              <a:buNone/>
              <a:defRPr sz="1400"/>
            </a:lvl3pPr>
            <a:lvl4pPr marL="0" indent="0">
              <a:spcBef>
                <a:spcPts val="0"/>
              </a:spcBef>
              <a:buNone/>
              <a:defRPr sz="14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Talking point</a:t>
            </a:r>
          </a:p>
          <a:p>
            <a:pPr lvl="1"/>
            <a:r>
              <a:rPr lang="en-US" dirty="0"/>
              <a:t>Stay consistent when playing with darkness and transparency.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FD8AF7-3190-418A-B395-5F844894484A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0638683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7"/>
          <p:cNvSpPr>
            <a:spLocks noGrp="1"/>
          </p:cNvSpPr>
          <p:nvPr>
            <p:ph type="body" sz="quarter" idx="16" hasCustomPrompt="1"/>
          </p:nvPr>
        </p:nvSpPr>
        <p:spPr>
          <a:xfrm>
            <a:off x="863588" y="1995390"/>
            <a:ext cx="226825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Icons</a:t>
            </a:r>
            <a:endParaRPr lang="ru-RU" dirty="0"/>
          </a:p>
          <a:p>
            <a:pPr lvl="4"/>
            <a:r>
              <a:rPr lang="en-US" sz="1400" dirty="0"/>
              <a:t>Browse through our PPT Toolkit to look for the one you need.</a:t>
            </a:r>
            <a:endParaRPr lang="ru-RU" sz="1400" dirty="0"/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xmlns="" id="{352FA027-CBA9-4EE1-AEEF-DA2ECEC25B3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43795" y="1995390"/>
            <a:ext cx="226825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Copy/Paste</a:t>
            </a:r>
            <a:endParaRPr lang="ru-RU" dirty="0"/>
          </a:p>
          <a:p>
            <a:pPr lvl="4"/>
            <a:r>
              <a:rPr lang="en-US" sz="1400" dirty="0"/>
              <a:t>You can copy and paste icons between PowerPoint files.</a:t>
            </a:r>
          </a:p>
        </p:txBody>
      </p:sp>
      <p:sp>
        <p:nvSpPr>
          <p:cNvPr id="14" name="Текст 7">
            <a:extLst>
              <a:ext uri="{FF2B5EF4-FFF2-40B4-BE49-F238E27FC236}">
                <a16:creationId xmlns:a16="http://schemas.microsoft.com/office/drawing/2014/main" xmlns="" id="{B6229EBE-BFE2-488A-B830-D0D28675D96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624002" y="1995390"/>
            <a:ext cx="226825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Updates</a:t>
            </a:r>
            <a:endParaRPr lang="ru-RU" dirty="0"/>
          </a:p>
          <a:p>
            <a:pPr lvl="4"/>
            <a:r>
              <a:rPr lang="en-US" sz="1400" dirty="0"/>
              <a:t>We’ll keep you posted about updates to our custom icon set.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4F0B68F-A4EB-E940-A6BC-CF1765195505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C8C46590-0EE0-0A4E-A808-4A0D9AE794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3268"/>
            <a:ext cx="8784391" cy="3219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3 icons with text</a:t>
            </a:r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xmlns="" id="{1BDFF9C8-18D2-F642-81ED-B48D42D5032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55735" y="1527634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xmlns="" id="{89BBF703-EF88-234C-A415-46B0D4F6FA7E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3837851" y="1527634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xmlns="" id="{82807807-A630-8B4C-9E7A-03B00CE3A38D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719968" y="1527634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0625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20" hasCustomPrompt="1"/>
          </p:nvPr>
        </p:nvSpPr>
        <p:spPr>
          <a:xfrm>
            <a:off x="955735" y="1167318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4" name="Текст 7">
            <a:extLst>
              <a:ext uri="{FF2B5EF4-FFF2-40B4-BE49-F238E27FC236}">
                <a16:creationId xmlns:a16="http://schemas.microsoft.com/office/drawing/2014/main" xmlns="" id="{919FA5C8-65CC-4EFD-AF31-1BF3F4019B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63588" y="1635645"/>
            <a:ext cx="3712344" cy="140415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Point 1</a:t>
            </a:r>
            <a:endParaRPr lang="ru-RU" dirty="0"/>
          </a:p>
          <a:p>
            <a:pPr lvl="4"/>
            <a:r>
              <a:rPr lang="en-US" sz="1400" dirty="0"/>
              <a:t>Icons represent content.</a:t>
            </a:r>
            <a:endParaRPr lang="ru-RU" sz="1400" dirty="0"/>
          </a:p>
        </p:txBody>
      </p:sp>
      <p:sp>
        <p:nvSpPr>
          <p:cNvPr id="20" name="Текст 7">
            <a:extLst>
              <a:ext uri="{FF2B5EF4-FFF2-40B4-BE49-F238E27FC236}">
                <a16:creationId xmlns:a16="http://schemas.microsoft.com/office/drawing/2014/main" xmlns="" id="{479100E1-928B-4122-9A22-0B97703340C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84067" y="1635645"/>
            <a:ext cx="3712344" cy="140415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Point 2</a:t>
            </a:r>
            <a:endParaRPr lang="ru-RU" dirty="0"/>
          </a:p>
          <a:p>
            <a:pPr lvl="4"/>
            <a:r>
              <a:rPr lang="en-US" sz="1400" dirty="0"/>
              <a:t>Icons are visually simple and depict </a:t>
            </a:r>
            <a:br>
              <a:rPr lang="en-US" sz="1400" dirty="0"/>
            </a:br>
            <a:r>
              <a:rPr lang="en-US" sz="1400" dirty="0"/>
              <a:t>specific concepts.</a:t>
            </a:r>
            <a:endParaRPr lang="ru-RU" sz="1400" dirty="0"/>
          </a:p>
        </p:txBody>
      </p:sp>
      <p:sp>
        <p:nvSpPr>
          <p:cNvPr id="22" name="Текст 7">
            <a:extLst>
              <a:ext uri="{FF2B5EF4-FFF2-40B4-BE49-F238E27FC236}">
                <a16:creationId xmlns:a16="http://schemas.microsoft.com/office/drawing/2014/main" xmlns="" id="{7229CF3B-B185-4169-B59B-50FEE6DDAD7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63588" y="3795886"/>
            <a:ext cx="3712344" cy="93610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Point 3</a:t>
            </a:r>
            <a:endParaRPr lang="ru-RU" dirty="0"/>
          </a:p>
          <a:p>
            <a:pPr lvl="4"/>
            <a:r>
              <a:rPr lang="en-US" sz="1400" dirty="0"/>
              <a:t>One slide is not enough? Duplicate it </a:t>
            </a:r>
            <a:br>
              <a:rPr lang="en-US" sz="1400" dirty="0"/>
            </a:br>
            <a:r>
              <a:rPr lang="en-US" sz="1400" dirty="0"/>
              <a:t>and add “cont.” to your title.</a:t>
            </a:r>
            <a:endParaRPr lang="ru-RU" sz="1400" dirty="0"/>
          </a:p>
        </p:txBody>
      </p:sp>
      <p:sp>
        <p:nvSpPr>
          <p:cNvPr id="24" name="Текст 7">
            <a:extLst>
              <a:ext uri="{FF2B5EF4-FFF2-40B4-BE49-F238E27FC236}">
                <a16:creationId xmlns:a16="http://schemas.microsoft.com/office/drawing/2014/main" xmlns="" id="{A3B3C620-BE07-42BA-AAFD-F2CA99148D4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184067" y="3795886"/>
            <a:ext cx="3712344" cy="93610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2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Point 4</a:t>
            </a:r>
            <a:endParaRPr lang="ru-RU" dirty="0"/>
          </a:p>
          <a:p>
            <a:pPr lvl="4"/>
            <a:r>
              <a:rPr lang="en-US" sz="1400" dirty="0"/>
              <a:t>These layouts will make your slides </a:t>
            </a:r>
            <a:br>
              <a:rPr lang="en-US" sz="1400" dirty="0"/>
            </a:br>
            <a:r>
              <a:rPr lang="en-US" sz="1400" dirty="0"/>
              <a:t>more coherent. You’ll see!</a:t>
            </a:r>
            <a:endParaRPr lang="ru-RU" sz="14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C659B28-9C2C-D743-A68B-FA1081DF38D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Текст 3">
            <a:extLst>
              <a:ext uri="{FF2B5EF4-FFF2-40B4-BE49-F238E27FC236}">
                <a16:creationId xmlns:a16="http://schemas.microsoft.com/office/drawing/2014/main" xmlns="" id="{8CA5171C-0FE5-8A43-BFD3-142048D2F86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3268"/>
            <a:ext cx="8784391" cy="3219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ru-RU" dirty="0"/>
              <a:t>4</a:t>
            </a:r>
            <a:r>
              <a:rPr lang="en-US" dirty="0"/>
              <a:t> icons with text</a:t>
            </a:r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xmlns="" id="{2EA28BFF-63EC-1E41-BDD9-5A909D8D9D18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5285181" y="1158670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xmlns="" id="{07C50448-5FA9-6540-A4C4-EB396E12260E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955735" y="3327834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xmlns="" id="{0A0F4EC9-7325-ED45-AF2E-852C575B0BD3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5285181" y="3327834"/>
            <a:ext cx="577482" cy="509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39916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 Title One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062240C-E341-443E-93A5-4F63D7A6F93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04148" y="3075806"/>
            <a:ext cx="2267459" cy="165618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3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buNone/>
              <a:defRPr sz="1500">
                <a:latin typeface="Kaspersky Sans" panose="020B0503050101040103" pitchFamily="34" charset="-52"/>
              </a:defRPr>
            </a:lvl2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Speaker person</a:t>
            </a:r>
            <a:endParaRPr lang="ru-RU" dirty="0"/>
          </a:p>
          <a:p>
            <a:pPr lvl="1"/>
            <a:endParaRPr lang="ru-RU" dirty="0"/>
          </a:p>
          <a:p>
            <a:pPr lvl="1"/>
            <a:r>
              <a:rPr lang="en-US" dirty="0"/>
              <a:t>Speaker title</a:t>
            </a:r>
          </a:p>
          <a:p>
            <a:pPr lvl="1"/>
            <a:r>
              <a:rPr lang="en-US" dirty="0"/>
              <a:t/>
            </a:r>
            <a:br>
              <a:rPr lang="en-US" dirty="0"/>
            </a:br>
            <a:r>
              <a:rPr lang="en-US" dirty="0"/>
              <a:t>@</a:t>
            </a:r>
            <a:r>
              <a:rPr lang="en-US" dirty="0" err="1"/>
              <a:t>socialmediahandle</a:t>
            </a:r>
            <a:endParaRPr lang="ru-RU" dirty="0"/>
          </a:p>
        </p:txBody>
      </p:sp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442849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Talk Title</a:t>
            </a:r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6" hasCustomPrompt="1"/>
          </p:nvPr>
        </p:nvSpPr>
        <p:spPr>
          <a:xfrm>
            <a:off x="6011750" y="1131589"/>
            <a:ext cx="1439862" cy="144016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 Title Many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3708411" cy="1476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Talk Title</a:t>
            </a:r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6" hasCustomPrompt="1"/>
          </p:nvPr>
        </p:nvSpPr>
        <p:spPr>
          <a:xfrm>
            <a:off x="4572001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9" name="Рисунок 9"/>
          <p:cNvSpPr>
            <a:spLocks noGrp="1"/>
          </p:cNvSpPr>
          <p:nvPr>
            <p:ph type="pic" sz="quarter" idx="17" hasCustomPrompt="1"/>
          </p:nvPr>
        </p:nvSpPr>
        <p:spPr>
          <a:xfrm>
            <a:off x="5292080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2" name="Рисунок 9"/>
          <p:cNvSpPr>
            <a:spLocks noGrp="1"/>
          </p:cNvSpPr>
          <p:nvPr>
            <p:ph type="pic" sz="quarter" idx="18" hasCustomPrompt="1"/>
          </p:nvPr>
        </p:nvSpPr>
        <p:spPr>
          <a:xfrm>
            <a:off x="6012160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3" name="Рисунок 9"/>
          <p:cNvSpPr>
            <a:spLocks noGrp="1"/>
          </p:cNvSpPr>
          <p:nvPr>
            <p:ph type="pic" sz="quarter" idx="19" hasCustomPrompt="1"/>
          </p:nvPr>
        </p:nvSpPr>
        <p:spPr>
          <a:xfrm>
            <a:off x="6732240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4" name="Рисунок 9"/>
          <p:cNvSpPr>
            <a:spLocks noGrp="1"/>
          </p:cNvSpPr>
          <p:nvPr>
            <p:ph type="pic" sz="quarter" idx="20" hasCustomPrompt="1"/>
          </p:nvPr>
        </p:nvSpPr>
        <p:spPr>
          <a:xfrm>
            <a:off x="7452320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6" name="Рисунок 9"/>
          <p:cNvSpPr>
            <a:spLocks noGrp="1"/>
          </p:cNvSpPr>
          <p:nvPr>
            <p:ph type="pic" sz="quarter" idx="21" hasCustomPrompt="1"/>
          </p:nvPr>
        </p:nvSpPr>
        <p:spPr>
          <a:xfrm>
            <a:off x="8172400" y="185167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ED991A3-27AA-4616-AE18-725747665553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20" name="Текст 16">
            <a:extLst>
              <a:ext uri="{FF2B5EF4-FFF2-40B4-BE49-F238E27FC236}">
                <a16:creationId xmlns:a16="http://schemas.microsoft.com/office/drawing/2014/main" xmlns="" id="{72D04FD7-509C-42A3-BFA5-BABEC42B0E4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3601" y="3075807"/>
            <a:ext cx="2988319" cy="165618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108000"/>
              <a:buFontTx/>
              <a:buBlip>
                <a:blip r:embed="rId3"/>
              </a:buBlip>
              <a:defRPr sz="14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Subtitle</a:t>
            </a:r>
            <a:endParaRPr lang="ru-RU" dirty="0"/>
          </a:p>
        </p:txBody>
      </p:sp>
      <p:sp>
        <p:nvSpPr>
          <p:cNvPr id="22" name="Текст 4">
            <a:extLst>
              <a:ext uri="{FF2B5EF4-FFF2-40B4-BE49-F238E27FC236}">
                <a16:creationId xmlns:a16="http://schemas.microsoft.com/office/drawing/2014/main" xmlns="" id="{235EB5F8-8ABE-45BC-A3E6-3E2537B727A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63988" y="3075806"/>
            <a:ext cx="4428479" cy="165618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Blip>
                <a:blip r:embed="rId3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buNone/>
              <a:defRPr sz="1500"/>
            </a:lvl2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Name of the team working on this subject </a:t>
            </a:r>
            <a:endParaRPr lang="ru-RU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 Title One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251521" y="648965"/>
            <a:ext cx="8640960" cy="842665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3500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  <a:lvl2pPr marL="0" indent="0" algn="ctr">
              <a:spcBef>
                <a:spcPts val="0"/>
              </a:spcBef>
              <a:buNone/>
              <a:defRPr sz="1500" b="1"/>
            </a:lvl2pPr>
            <a:lvl3pPr marL="0" indent="0" algn="ctr">
              <a:spcBef>
                <a:spcPts val="0"/>
              </a:spcBef>
              <a:buNone/>
              <a:defRPr sz="1500"/>
            </a:lvl3pPr>
            <a:lvl4pPr marL="0" indent="0" algn="ctr">
              <a:spcBef>
                <a:spcPts val="0"/>
              </a:spcBef>
              <a:buNone/>
              <a:defRPr sz="1500" b="1"/>
            </a:lvl4pPr>
            <a:lvl5pPr marL="0" indent="0" algn="ctr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1691680" y="1632131"/>
            <a:ext cx="5760639" cy="72008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400"/>
            </a:lvl1pPr>
            <a:lvl2pPr marL="0" indent="0" algn="ctr">
              <a:spcBef>
                <a:spcPts val="0"/>
              </a:spcBef>
              <a:buNone/>
              <a:defRPr sz="1500" b="1"/>
            </a:lvl2pPr>
            <a:lvl3pPr marL="0" indent="0" algn="ctr">
              <a:spcBef>
                <a:spcPts val="0"/>
              </a:spcBef>
              <a:buNone/>
              <a:defRPr sz="1500"/>
            </a:lvl3pPr>
            <a:lvl4pPr marL="0" indent="0" algn="ctr">
              <a:spcBef>
                <a:spcPts val="0"/>
              </a:spcBef>
              <a:buNone/>
              <a:defRPr sz="1500" b="1"/>
            </a:lvl4pPr>
            <a:lvl5pPr marL="0" indent="0" algn="ct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Kaspersky Sans" panose="020B0503050101040103" pitchFamily="34" charset="-52"/>
              </a:defRPr>
            </a:lvl5pPr>
          </a:lstStyle>
          <a:p>
            <a:pPr lvl="4"/>
            <a:r>
              <a:rPr lang="en-US" dirty="0"/>
              <a:t>Subtitle </a:t>
            </a:r>
            <a:endParaRPr lang="ru-RU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3" hasCustomPrompt="1"/>
          </p:nvPr>
        </p:nvSpPr>
        <p:spPr>
          <a:xfrm>
            <a:off x="251520" y="3781599"/>
            <a:ext cx="2880320" cy="36004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500" b="1"/>
            </a:lvl1pPr>
            <a:lvl2pPr marL="0" indent="0" algn="ctr">
              <a:spcBef>
                <a:spcPts val="0"/>
              </a:spcBef>
              <a:buNone/>
              <a:defRPr sz="1500" b="1"/>
            </a:lvl2pPr>
            <a:lvl3pPr marL="0" indent="0" algn="ctr">
              <a:spcBef>
                <a:spcPts val="0"/>
              </a:spcBef>
              <a:buNone/>
              <a:defRPr sz="1500"/>
            </a:lvl3pPr>
            <a:lvl4pPr marL="0" indent="0" algn="ctr">
              <a:spcBef>
                <a:spcPts val="0"/>
              </a:spcBef>
              <a:buNone/>
              <a:defRPr sz="1500" b="1">
                <a:solidFill>
                  <a:srgbClr val="000000"/>
                </a:solidFill>
                <a:latin typeface="Kaspersky Sans" panose="020B0503050101040103" pitchFamily="34" charset="-52"/>
              </a:defRPr>
            </a:lvl4pPr>
            <a:lvl5pPr marL="0" indent="0" algn="ctr">
              <a:spcBef>
                <a:spcPts val="0"/>
              </a:spcBef>
              <a:buNone/>
              <a:defRPr sz="1400"/>
            </a:lvl5pPr>
          </a:lstStyle>
          <a:p>
            <a:pPr lvl="3"/>
            <a:r>
              <a:rPr lang="en-US" dirty="0"/>
              <a:t>Speaker person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6" hasCustomPrompt="1"/>
          </p:nvPr>
        </p:nvSpPr>
        <p:spPr>
          <a:xfrm>
            <a:off x="4211960" y="2571340"/>
            <a:ext cx="720080" cy="720080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2" name="Текст 18"/>
          <p:cNvSpPr>
            <a:spLocks noGrp="1"/>
          </p:cNvSpPr>
          <p:nvPr>
            <p:ph type="body" sz="quarter" idx="17" hasCustomPrompt="1"/>
          </p:nvPr>
        </p:nvSpPr>
        <p:spPr>
          <a:xfrm>
            <a:off x="3131840" y="3781599"/>
            <a:ext cx="2880320" cy="36004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500" b="1"/>
            </a:lvl1pPr>
            <a:lvl2pPr marL="0" indent="0" algn="ctr">
              <a:spcBef>
                <a:spcPts val="0"/>
              </a:spcBef>
              <a:buNone/>
              <a:defRPr sz="1500" b="1"/>
            </a:lvl2pPr>
            <a:lvl3pPr marL="0" indent="0" algn="ctr">
              <a:spcBef>
                <a:spcPts val="0"/>
              </a:spcBef>
              <a:buNone/>
              <a:defRPr sz="1500"/>
            </a:lvl3pPr>
            <a:lvl4pPr marL="0" indent="0" algn="ctr">
              <a:spcBef>
                <a:spcPts val="0"/>
              </a:spcBef>
              <a:buNone/>
              <a:defRPr sz="1500" b="1">
                <a:solidFill>
                  <a:srgbClr val="000000"/>
                </a:solidFill>
                <a:latin typeface="Kaspersky Sans" panose="020B0503050101040103" pitchFamily="34" charset="-52"/>
              </a:defRPr>
            </a:lvl4pPr>
            <a:lvl5pPr marL="0" indent="0" algn="ctr">
              <a:spcBef>
                <a:spcPts val="0"/>
              </a:spcBef>
              <a:buNone/>
              <a:defRPr sz="1400"/>
            </a:lvl5pPr>
          </a:lstStyle>
          <a:p>
            <a:pPr lvl="3"/>
            <a:r>
              <a:rPr lang="en-US" dirty="0"/>
              <a:t>Speaker title</a:t>
            </a:r>
            <a:endParaRPr lang="ru-RU" dirty="0"/>
          </a:p>
        </p:txBody>
      </p:sp>
      <p:sp>
        <p:nvSpPr>
          <p:cNvPr id="13" name="Текст 18"/>
          <p:cNvSpPr>
            <a:spLocks noGrp="1"/>
          </p:cNvSpPr>
          <p:nvPr>
            <p:ph type="body" sz="quarter" idx="18" hasCustomPrompt="1"/>
          </p:nvPr>
        </p:nvSpPr>
        <p:spPr>
          <a:xfrm>
            <a:off x="6012160" y="3781599"/>
            <a:ext cx="2880320" cy="36004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500" b="1"/>
            </a:lvl1pPr>
            <a:lvl2pPr marL="0" indent="0" algn="ctr">
              <a:spcBef>
                <a:spcPts val="0"/>
              </a:spcBef>
              <a:buNone/>
              <a:defRPr sz="1500" b="1"/>
            </a:lvl2pPr>
            <a:lvl3pPr marL="0" indent="0" algn="ctr">
              <a:spcBef>
                <a:spcPts val="0"/>
              </a:spcBef>
              <a:buNone/>
              <a:defRPr sz="1500"/>
            </a:lvl3pPr>
            <a:lvl4pPr marL="0" indent="0" algn="ctr">
              <a:spcBef>
                <a:spcPts val="0"/>
              </a:spcBef>
              <a:buNone/>
              <a:defRPr sz="1500" b="1">
                <a:solidFill>
                  <a:srgbClr val="000000"/>
                </a:solidFill>
                <a:latin typeface="Kaspersky Sans" panose="020B0503050101040103" pitchFamily="34" charset="-52"/>
              </a:defRPr>
            </a:lvl4pPr>
            <a:lvl5pPr marL="0" indent="0" algn="ctr">
              <a:spcBef>
                <a:spcPts val="0"/>
              </a:spcBef>
              <a:buNone/>
              <a:defRPr sz="1400"/>
            </a:lvl5pPr>
          </a:lstStyle>
          <a:p>
            <a:pPr lvl="3"/>
            <a:r>
              <a:rPr lang="en-US" dirty="0"/>
              <a:t>@</a:t>
            </a:r>
            <a:r>
              <a:rPr lang="en-US" dirty="0" err="1"/>
              <a:t>socialmediahandle</a:t>
            </a:r>
            <a:endParaRPr lang="ru-RU" dirty="0"/>
          </a:p>
        </p:txBody>
      </p:sp>
      <p:pic>
        <p:nvPicPr>
          <p:cNvPr id="9" name="Рисунок 8" descr="Kaspersky logo black.png_645E5772.png">
            <a:extLst>
              <a:ext uri="{FF2B5EF4-FFF2-40B4-BE49-F238E27FC236}">
                <a16:creationId xmlns:a16="http://schemas.microsoft.com/office/drawing/2014/main" xmlns="" id="{E795FB51-92F8-48AC-A9E1-D48C5A5E94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070" y="4398429"/>
            <a:ext cx="1425858" cy="53692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hite &amp; Com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r>
              <a:rPr lang="en-US" dirty="0"/>
              <a:t>You will never win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if you never begin.</a:t>
            </a:r>
            <a:endParaRPr lang="ru-RU" dirty="0"/>
          </a:p>
        </p:txBody>
      </p:sp>
      <p:pic>
        <p:nvPicPr>
          <p:cNvPr id="8" name="Рисунок 7" descr="quote_blac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29363"/>
            <a:ext cx="432047" cy="3408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B5F70B2-80A5-42F9-983C-B873361449DE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xmlns="" id="{5C8B064D-84E2-4BD9-A496-946B192E8F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04148" y="2355850"/>
            <a:ext cx="2268537" cy="190817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>
              <a:spcBef>
                <a:spcPts val="0"/>
              </a:spcBef>
              <a:defRPr sz="1500">
                <a:solidFill>
                  <a:schemeClr val="bg1"/>
                </a:solidFill>
              </a:defRPr>
            </a:lvl2pPr>
            <a:lvl3pPr>
              <a:spcBef>
                <a:spcPts val="0"/>
              </a:spcBef>
              <a:defRPr sz="1500">
                <a:solidFill>
                  <a:schemeClr val="bg1"/>
                </a:solidFill>
              </a:defRPr>
            </a:lvl3pPr>
            <a:lvl4pPr>
              <a:spcBef>
                <a:spcPts val="0"/>
              </a:spcBef>
              <a:defRPr sz="1500">
                <a:solidFill>
                  <a:schemeClr val="bg1"/>
                </a:solidFill>
              </a:defRPr>
            </a:lvl4pPr>
            <a:lvl5pPr>
              <a:spcBef>
                <a:spcPts val="0"/>
              </a:spcBef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Do you feel inspired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to create your presentation?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>Use powerful quotes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to get your audience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in the mood.</a:t>
            </a:r>
            <a:endParaRPr lang="ru-RU" dirty="0"/>
          </a:p>
        </p:txBody>
      </p:sp>
      <p:sp>
        <p:nvSpPr>
          <p:cNvPr id="13" name="Текст 2">
            <a:extLst>
              <a:ext uri="{FF2B5EF4-FFF2-40B4-BE49-F238E27FC236}">
                <a16:creationId xmlns:a16="http://schemas.microsoft.com/office/drawing/2014/main" xmlns="" id="{F2260ECF-D720-49DC-832A-EEEE9AAB126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63589" y="4264025"/>
            <a:ext cx="8028891" cy="54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>
              <a:spcBef>
                <a:spcPts val="0"/>
              </a:spcBef>
              <a:defRPr sz="1500">
                <a:solidFill>
                  <a:schemeClr val="bg1"/>
                </a:solidFill>
              </a:defRPr>
            </a:lvl2pPr>
            <a:lvl3pPr>
              <a:spcBef>
                <a:spcPts val="0"/>
              </a:spcBef>
              <a:defRPr sz="1500">
                <a:solidFill>
                  <a:schemeClr val="bg1"/>
                </a:solidFill>
              </a:defRPr>
            </a:lvl3pPr>
            <a:lvl4pPr>
              <a:spcBef>
                <a:spcPts val="0"/>
              </a:spcBef>
              <a:defRPr sz="1500">
                <a:solidFill>
                  <a:schemeClr val="bg1"/>
                </a:solidFill>
              </a:defRPr>
            </a:lvl4pPr>
            <a:lvl5pPr>
              <a:spcBef>
                <a:spcPts val="0"/>
              </a:spcBef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Helen Rowland</a:t>
            </a:r>
            <a:endParaRPr lang="ru-RU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Dark &amp; Comment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You will never win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if you never begin.</a:t>
            </a:r>
            <a:endParaRPr lang="ru-RU" dirty="0"/>
          </a:p>
        </p:txBody>
      </p:sp>
      <p:pic>
        <p:nvPicPr>
          <p:cNvPr id="8" name="Рисунок 7" descr="quote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1131591"/>
            <a:ext cx="432048" cy="340838"/>
          </a:xfrm>
          <a:prstGeom prst="rect">
            <a:avLst/>
          </a:prstGeom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3D6AAFE-5057-4BD3-AEB2-FD839A9524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04148" y="2355850"/>
            <a:ext cx="2268537" cy="190817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spcBef>
                <a:spcPts val="0"/>
              </a:spcBef>
              <a:defRPr sz="1500">
                <a:solidFill>
                  <a:schemeClr val="bg1"/>
                </a:solidFill>
              </a:defRPr>
            </a:lvl2pPr>
            <a:lvl3pPr>
              <a:spcBef>
                <a:spcPts val="0"/>
              </a:spcBef>
              <a:defRPr sz="1500">
                <a:solidFill>
                  <a:schemeClr val="bg1"/>
                </a:solidFill>
              </a:defRPr>
            </a:lvl3pPr>
            <a:lvl4pPr>
              <a:spcBef>
                <a:spcPts val="0"/>
              </a:spcBef>
              <a:defRPr sz="1500">
                <a:solidFill>
                  <a:schemeClr val="bg1"/>
                </a:solidFill>
              </a:defRPr>
            </a:lvl4pPr>
            <a:lvl5pPr>
              <a:spcBef>
                <a:spcPts val="0"/>
              </a:spcBef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Do you feel inspired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to create your presentation?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>Use powerful quotes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to get your audience </a:t>
            </a:r>
            <a:r>
              <a:rPr lang="uk-UA" dirty="0"/>
              <a:t/>
            </a:r>
            <a:br>
              <a:rPr lang="uk-UA" dirty="0"/>
            </a:br>
            <a:r>
              <a:rPr lang="en-US" dirty="0"/>
              <a:t>in the mood.</a:t>
            </a:r>
            <a:endParaRPr lang="ru-RU" dirty="0"/>
          </a:p>
        </p:txBody>
      </p:sp>
      <p:sp>
        <p:nvSpPr>
          <p:cNvPr id="13" name="Текст 2">
            <a:extLst>
              <a:ext uri="{FF2B5EF4-FFF2-40B4-BE49-F238E27FC236}">
                <a16:creationId xmlns:a16="http://schemas.microsoft.com/office/drawing/2014/main" xmlns="" id="{BB057C0E-3544-4B41-B747-7AB37DBAF7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63589" y="4264025"/>
            <a:ext cx="8028891" cy="54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>
              <a:spcBef>
                <a:spcPts val="0"/>
              </a:spcBef>
              <a:defRPr sz="1500">
                <a:solidFill>
                  <a:schemeClr val="bg1"/>
                </a:solidFill>
              </a:defRPr>
            </a:lvl2pPr>
            <a:lvl3pPr>
              <a:spcBef>
                <a:spcPts val="0"/>
              </a:spcBef>
              <a:defRPr sz="1500">
                <a:solidFill>
                  <a:schemeClr val="bg1"/>
                </a:solidFill>
              </a:defRPr>
            </a:lvl3pPr>
            <a:lvl4pPr>
              <a:spcBef>
                <a:spcPts val="0"/>
              </a:spcBef>
              <a:defRPr sz="1500">
                <a:solidFill>
                  <a:schemeClr val="bg1"/>
                </a:solidFill>
              </a:defRPr>
            </a:lvl4pPr>
            <a:lvl5pPr>
              <a:spcBef>
                <a:spcPts val="0"/>
              </a:spcBef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Helen Rowland</a:t>
            </a:r>
            <a:endParaRPr lang="ru-RU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9" hasCustomPrompt="1"/>
          </p:nvPr>
        </p:nvSpPr>
        <p:spPr>
          <a:xfrm>
            <a:off x="4463988" y="1059582"/>
            <a:ext cx="3708412" cy="3672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500"/>
            </a:lvl1pPr>
            <a:lvl2pPr marL="0" indent="0">
              <a:spcBef>
                <a:spcPts val="300"/>
              </a:spcBef>
              <a:buNone/>
              <a:defRPr sz="1500" b="1"/>
            </a:lvl2pPr>
            <a:lvl3pPr marL="0" indent="0">
              <a:lnSpc>
                <a:spcPct val="117000"/>
              </a:lnSpc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3pPr>
            <a:lvl4pPr marL="0" indent="0">
              <a:spcBef>
                <a:spcPts val="300"/>
              </a:spcBef>
              <a:buNone/>
              <a:defRPr sz="1500" b="1"/>
            </a:lvl4pPr>
            <a:lvl5pPr marL="0" indent="0">
              <a:spcBef>
                <a:spcPts val="300"/>
              </a:spcBef>
              <a:buNone/>
              <a:defRPr sz="1400"/>
            </a:lvl5pPr>
          </a:lstStyle>
          <a:p>
            <a:pPr lvl="2"/>
            <a:r>
              <a:rPr lang="en-US" dirty="0"/>
              <a:t>Highlight parts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>
                <a:solidFill>
                  <a:srgbClr val="A4A4A4"/>
                </a:solidFill>
              </a:rPr>
              <a:t>As you introduce them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en-US" dirty="0">
                <a:solidFill>
                  <a:srgbClr val="A4A4A4"/>
                </a:solidFill>
              </a:rPr>
              <a:t>This text should be grey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en-US" dirty="0">
                <a:solidFill>
                  <a:srgbClr val="A4A4A4"/>
                </a:solidFill>
              </a:rPr>
              <a:t>A4A4A4 grey exactly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pt-BR" dirty="0">
                <a:solidFill>
                  <a:srgbClr val="A4A4A4"/>
                </a:solidFill>
              </a:rPr>
              <a:t>Agenda item </a:t>
            </a:r>
            <a:r>
              <a:rPr lang="ru-RU" dirty="0">
                <a:solidFill>
                  <a:srgbClr val="A4A4A4"/>
                </a:solidFill>
              </a:rPr>
              <a:t>5</a:t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pt-BR" dirty="0">
                <a:solidFill>
                  <a:srgbClr val="A4A4A4"/>
                </a:solidFill>
              </a:rPr>
              <a:t>Agenda item </a:t>
            </a:r>
            <a:r>
              <a:rPr lang="ru-RU" dirty="0">
                <a:solidFill>
                  <a:srgbClr val="A4A4A4"/>
                </a:solidFill>
              </a:rPr>
              <a:t>6</a:t>
            </a:r>
          </a:p>
          <a:p>
            <a:pPr lvl="2"/>
            <a:endParaRPr lang="en-US" dirty="0">
              <a:solidFill>
                <a:srgbClr val="A4A4A4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8" hasCustomPrompt="1"/>
          </p:nvPr>
        </p:nvSpPr>
        <p:spPr>
          <a:xfrm>
            <a:off x="863588" y="951570"/>
            <a:ext cx="2987687" cy="169218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lvl="0"/>
            <a:r>
              <a:rPr lang="en-US" dirty="0"/>
              <a:t>Agenda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7B6AF02-8203-46B7-AA02-A1A1DADED496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9" hasCustomPrompt="1"/>
          </p:nvPr>
        </p:nvSpPr>
        <p:spPr>
          <a:xfrm>
            <a:off x="4463988" y="1059582"/>
            <a:ext cx="3708412" cy="36724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500">
                <a:solidFill>
                  <a:schemeClr val="bg1"/>
                </a:solidFill>
              </a:defRPr>
            </a:lvl1pPr>
            <a:lvl2pPr marL="0" indent="0">
              <a:spcBef>
                <a:spcPts val="300"/>
              </a:spcBef>
              <a:buNone/>
              <a:defRPr sz="1500" b="1"/>
            </a:lvl2pPr>
            <a:lvl3pPr marL="0" indent="0">
              <a:lnSpc>
                <a:spcPct val="117000"/>
              </a:lnSpc>
              <a:spcBef>
                <a:spcPts val="0"/>
              </a:spcBef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3pPr>
            <a:lvl4pPr marL="0" indent="0">
              <a:spcBef>
                <a:spcPts val="300"/>
              </a:spcBef>
              <a:buNone/>
              <a:defRPr sz="1500" b="1"/>
            </a:lvl4pPr>
            <a:lvl5pPr marL="0" indent="0">
              <a:spcBef>
                <a:spcPts val="300"/>
              </a:spcBef>
              <a:buNone/>
              <a:defRPr sz="1400"/>
            </a:lvl5pPr>
          </a:lstStyle>
          <a:p>
            <a:pPr lvl="2"/>
            <a:r>
              <a:rPr lang="en-US" dirty="0"/>
              <a:t>Highlight parts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>
                <a:solidFill>
                  <a:srgbClr val="A4A4A4"/>
                </a:solidFill>
              </a:rPr>
              <a:t>As you introduce them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en-US" dirty="0">
                <a:solidFill>
                  <a:srgbClr val="A4A4A4"/>
                </a:solidFill>
              </a:rPr>
              <a:t>This text should be grey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en-US" dirty="0">
                <a:solidFill>
                  <a:srgbClr val="A4A4A4"/>
                </a:solidFill>
              </a:rPr>
              <a:t>A4A4A4 grey exactly</a:t>
            </a: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pt-BR" dirty="0">
                <a:solidFill>
                  <a:srgbClr val="A4A4A4"/>
                </a:solidFill>
              </a:rPr>
              <a:t>Agenda item </a:t>
            </a:r>
            <a:r>
              <a:rPr lang="ru-RU" dirty="0">
                <a:solidFill>
                  <a:srgbClr val="A4A4A4"/>
                </a:solidFill>
              </a:rPr>
              <a:t>5</a:t>
            </a:r>
            <a:br>
              <a:rPr lang="ru-RU" dirty="0">
                <a:solidFill>
                  <a:srgbClr val="A4A4A4"/>
                </a:solidFill>
              </a:rPr>
            </a:br>
            <a:r>
              <a:rPr lang="ru-RU" dirty="0">
                <a:solidFill>
                  <a:srgbClr val="A4A4A4"/>
                </a:solidFill>
              </a:rPr>
              <a:t/>
            </a:r>
            <a:br>
              <a:rPr lang="ru-RU" dirty="0">
                <a:solidFill>
                  <a:srgbClr val="A4A4A4"/>
                </a:solidFill>
              </a:rPr>
            </a:br>
            <a:r>
              <a:rPr lang="pt-BR" dirty="0">
                <a:solidFill>
                  <a:srgbClr val="A4A4A4"/>
                </a:solidFill>
              </a:rPr>
              <a:t>Agenda item </a:t>
            </a:r>
            <a:r>
              <a:rPr lang="ru-RU" dirty="0">
                <a:solidFill>
                  <a:srgbClr val="A4A4A4"/>
                </a:solidFill>
              </a:rPr>
              <a:t>6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8" hasCustomPrompt="1"/>
          </p:nvPr>
        </p:nvSpPr>
        <p:spPr>
          <a:xfrm>
            <a:off x="863588" y="951570"/>
            <a:ext cx="2987687" cy="169218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400"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Agenda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7B6AF02-8203-46B7-AA02-A1A1DADED496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9074657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-Headlin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3">
            <a:extLst>
              <a:ext uri="{FF2B5EF4-FFF2-40B4-BE49-F238E27FC236}">
                <a16:creationId xmlns:a16="http://schemas.microsoft.com/office/drawing/2014/main" xmlns="" id="{2EEB07CA-7227-4348-B859-B15BB51213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Timeline example</a:t>
            </a:r>
            <a:endParaRPr lang="ru-RU" dirty="0"/>
          </a:p>
        </p:txBody>
      </p:sp>
      <p:sp>
        <p:nvSpPr>
          <p:cNvPr id="38" name="Текст 6">
            <a:extLst>
              <a:ext uri="{FF2B5EF4-FFF2-40B4-BE49-F238E27FC236}">
                <a16:creationId xmlns:a16="http://schemas.microsoft.com/office/drawing/2014/main" xmlns="" id="{ABBB297D-0DED-4E6F-905F-B5FD47CD6E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34025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lvl="0"/>
            <a:r>
              <a:rPr lang="en-US" dirty="0"/>
              <a:t>Compose your timeline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and paste it on this slide. Reference our toolkit for visual guidelines.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-Headline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3B8982-5999-43FF-9E23-75598DACA012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28" name="Текст 6">
            <a:extLst>
              <a:ext uri="{FF2B5EF4-FFF2-40B4-BE49-F238E27FC236}">
                <a16:creationId xmlns:a16="http://schemas.microsoft.com/office/drawing/2014/main" xmlns="" id="{4855E298-68EC-447D-839C-596CE959328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5868651" cy="234025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pPr lvl="0"/>
            <a:r>
              <a:rPr lang="en-US" dirty="0"/>
              <a:t>Compose your timeline 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and paste it on this slide. Reference our toolkit for visual guidelines.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4B10E53F-18EA-DF47-8570-4752F7C5F3D3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Текст 3">
            <a:extLst>
              <a:ext uri="{FF2B5EF4-FFF2-40B4-BE49-F238E27FC236}">
                <a16:creationId xmlns:a16="http://schemas.microsoft.com/office/drawing/2014/main" xmlns="" id="{F3328871-8102-CE43-AE9F-3AF6E88487B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163"/>
            <a:ext cx="8784391" cy="32438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Timeline example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492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d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AC44AA3-CDD7-43A1-98BA-9B4B04E09F7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63600" y="1023938"/>
            <a:ext cx="5868988" cy="2879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0">
                <a:latin typeface="+mn-lt"/>
              </a:defRPr>
            </a:lvl1pPr>
          </a:lstStyle>
          <a:p>
            <a:pPr lvl="0"/>
            <a:r>
              <a:rPr lang="en-US" dirty="0"/>
              <a:t>"</a:t>
            </a:r>
            <a:r>
              <a:rPr lang="en-US" dirty="0" err="1"/>
              <a:t>contentBylineItems</a:t>
            </a:r>
            <a:r>
              <a:rPr lang="en-US" dirty="0"/>
              <a:t>": [</a:t>
            </a:r>
            <a:br>
              <a:rPr lang="en-US" dirty="0"/>
            </a:br>
            <a:r>
              <a:rPr lang="en-US" dirty="0"/>
              <a:t>  {</a:t>
            </a:r>
            <a:br>
              <a:rPr lang="en-US" dirty="0"/>
            </a:br>
            <a:r>
              <a:rPr lang="en-US" dirty="0"/>
              <a:t>    "context": "addon",</a:t>
            </a:r>
            <a:br>
              <a:rPr lang="en-US" dirty="0"/>
            </a:br>
            <a:r>
              <a:rPr lang="en-US" dirty="0"/>
              <a:t>    "target": { "type": "</a:t>
            </a:r>
            <a:r>
              <a:rPr lang="en-US" dirty="0" err="1"/>
              <a:t>inlinedialog</a:t>
            </a:r>
            <a:r>
              <a:rPr lang="en-US" dirty="0"/>
              <a:t>" },</a:t>
            </a:r>
            <a:br>
              <a:rPr lang="en-US" dirty="0"/>
            </a:br>
            <a:r>
              <a:rPr lang="en-US" dirty="0"/>
              <a:t>    "tooltip": { "value": "Approvals" },</a:t>
            </a:r>
            <a:br>
              <a:rPr lang="en-US" dirty="0"/>
            </a:br>
            <a:r>
              <a:rPr lang="en-US" dirty="0"/>
              <a:t>    "icon": { "</a:t>
            </a:r>
            <a:r>
              <a:rPr lang="en-US" dirty="0" err="1"/>
              <a:t>url</a:t>
            </a:r>
            <a:r>
              <a:rPr lang="en-US" dirty="0"/>
              <a:t>": "/images/approval.png" },</a:t>
            </a:r>
            <a:br>
              <a:rPr lang="en-US" dirty="0"/>
            </a:br>
            <a:r>
              <a:rPr lang="en-US" dirty="0"/>
              <a:t>    "name": { "value": "Page Approvals" },</a:t>
            </a:r>
            <a:br>
              <a:rPr lang="en-US" dirty="0"/>
            </a:br>
            <a:r>
              <a:rPr lang="en-US" dirty="0"/>
              <a:t>    "key": "byline-item",</a:t>
            </a:r>
            <a:br>
              <a:rPr lang="en-US" dirty="0"/>
            </a:br>
            <a:r>
              <a:rPr lang="en-US" dirty="0"/>
              <a:t>    "</a:t>
            </a:r>
            <a:r>
              <a:rPr lang="en-US" dirty="0" err="1"/>
              <a:t>url</a:t>
            </a:r>
            <a:r>
              <a:rPr lang="en-US" dirty="0"/>
              <a:t>": "/</a:t>
            </a:r>
            <a:r>
              <a:rPr lang="en-US" dirty="0" err="1"/>
              <a:t>approvals?contentId</a:t>
            </a:r>
            <a:r>
              <a:rPr lang="en-US" dirty="0"/>
              <a:t>={content.id}"</a:t>
            </a:r>
            <a:br>
              <a:rPr lang="en-US" dirty="0"/>
            </a:br>
            <a:r>
              <a:rPr lang="en-US" dirty="0"/>
              <a:t>  }</a:t>
            </a:r>
            <a:br>
              <a:rPr lang="en-US" dirty="0"/>
            </a:br>
            <a:r>
              <a:rPr lang="en-US" dirty="0"/>
              <a:t>]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B96BFB2-5EEF-44C9-B63F-D71AD205E249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A1A0A830-7D54-4843-B388-C745DDF1346C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3">
            <a:extLst>
              <a:ext uri="{FF2B5EF4-FFF2-40B4-BE49-F238E27FC236}">
                <a16:creationId xmlns:a16="http://schemas.microsoft.com/office/drawing/2014/main" xmlns="" id="{4CC98431-881F-EB48-8C41-90FC7FC6016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Code sample with header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849706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de Slid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02E0D2B-D740-4772-8705-2D10F7C55E57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Текст 4">
            <a:extLst>
              <a:ext uri="{FF2B5EF4-FFF2-40B4-BE49-F238E27FC236}">
                <a16:creationId xmlns:a16="http://schemas.microsoft.com/office/drawing/2014/main" xmlns="" id="{F0F924C7-36B4-4308-915A-A25976A3704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63600" y="1023938"/>
            <a:ext cx="5868988" cy="2879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"</a:t>
            </a:r>
            <a:r>
              <a:rPr lang="en-US" dirty="0" err="1"/>
              <a:t>contentBylineItems</a:t>
            </a:r>
            <a:r>
              <a:rPr lang="en-US" dirty="0"/>
              <a:t>": [</a:t>
            </a:r>
            <a:br>
              <a:rPr lang="en-US" dirty="0"/>
            </a:br>
            <a:r>
              <a:rPr lang="en-US" dirty="0"/>
              <a:t>  {</a:t>
            </a:r>
            <a:br>
              <a:rPr lang="en-US" dirty="0"/>
            </a:br>
            <a:r>
              <a:rPr lang="en-US" dirty="0"/>
              <a:t>    "context": "addon",</a:t>
            </a:r>
            <a:br>
              <a:rPr lang="en-US" dirty="0"/>
            </a:br>
            <a:r>
              <a:rPr lang="en-US" dirty="0"/>
              <a:t>    "target": { "type": "</a:t>
            </a:r>
            <a:r>
              <a:rPr lang="en-US" dirty="0" err="1"/>
              <a:t>inlinedialog</a:t>
            </a:r>
            <a:r>
              <a:rPr lang="en-US" dirty="0"/>
              <a:t>" },</a:t>
            </a:r>
            <a:br>
              <a:rPr lang="en-US" dirty="0"/>
            </a:br>
            <a:r>
              <a:rPr lang="en-US" dirty="0"/>
              <a:t>    "tooltip": { "value": "Approvals" },</a:t>
            </a:r>
            <a:br>
              <a:rPr lang="en-US" dirty="0"/>
            </a:br>
            <a:r>
              <a:rPr lang="en-US" dirty="0"/>
              <a:t>    "icon": { "</a:t>
            </a:r>
            <a:r>
              <a:rPr lang="en-US" dirty="0" err="1"/>
              <a:t>url</a:t>
            </a:r>
            <a:r>
              <a:rPr lang="en-US" dirty="0"/>
              <a:t>": "/images/approval.png" },</a:t>
            </a:r>
            <a:br>
              <a:rPr lang="en-US" dirty="0"/>
            </a:br>
            <a:r>
              <a:rPr lang="en-US" dirty="0"/>
              <a:t>    "name": { "value": "Page Approvals" },</a:t>
            </a:r>
            <a:br>
              <a:rPr lang="en-US" dirty="0"/>
            </a:br>
            <a:r>
              <a:rPr lang="en-US" dirty="0"/>
              <a:t>    "key": "byline-item",</a:t>
            </a:r>
            <a:br>
              <a:rPr lang="en-US" dirty="0"/>
            </a:br>
            <a:r>
              <a:rPr lang="en-US" dirty="0"/>
              <a:t>    "</a:t>
            </a:r>
            <a:r>
              <a:rPr lang="en-US" dirty="0" err="1"/>
              <a:t>url</a:t>
            </a:r>
            <a:r>
              <a:rPr lang="en-US" dirty="0"/>
              <a:t>": "/</a:t>
            </a:r>
            <a:r>
              <a:rPr lang="en-US" dirty="0" err="1"/>
              <a:t>approvals?contentId</a:t>
            </a:r>
            <a:r>
              <a:rPr lang="en-US" dirty="0"/>
              <a:t>={content.id}"</a:t>
            </a:r>
            <a:br>
              <a:rPr lang="en-US" dirty="0"/>
            </a:br>
            <a:r>
              <a:rPr lang="en-US" dirty="0"/>
              <a:t>  }</a:t>
            </a:r>
            <a:br>
              <a:rPr lang="en-US" dirty="0"/>
            </a:br>
            <a:r>
              <a:rPr lang="en-US" dirty="0"/>
              <a:t>]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67487832-64B6-754C-B0EB-B007177AF2B0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0A7151D2-2C68-7A4A-990D-DDF41A4923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Code sample with header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69386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-Sid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1D1D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+mn-lt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863589" y="951571"/>
            <a:ext cx="2988331" cy="288031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500">
                <a:latin typeface="+mn-lt"/>
              </a:defRPr>
            </a:lvl1pPr>
            <a:lvl2pPr marL="0" indent="0">
              <a:spcBef>
                <a:spcPts val="0"/>
              </a:spcBef>
              <a:buNone/>
              <a:defRPr sz="3500" b="1"/>
            </a:lvl2pPr>
            <a:lvl3pPr marL="0" indent="0">
              <a:spcBef>
                <a:spcPts val="0"/>
              </a:spcBef>
              <a:buNone/>
              <a:defRPr sz="3500"/>
            </a:lvl3pPr>
            <a:lvl4pPr marL="0" indent="0">
              <a:spcBef>
                <a:spcPts val="0"/>
              </a:spcBef>
              <a:buNone/>
              <a:defRPr sz="3500" b="1"/>
            </a:lvl4pPr>
            <a:lvl5pPr marL="0" indent="0">
              <a:spcBef>
                <a:spcPts val="0"/>
              </a:spcBef>
              <a:buNone/>
              <a:defRPr sz="3500"/>
            </a:lvl5pPr>
          </a:lstStyle>
          <a:p>
            <a:r>
              <a:rPr lang="en-US" dirty="0"/>
              <a:t>Use to show two sides of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a point</a:t>
            </a:r>
            <a:endParaRPr lang="ru-RU" dirty="0"/>
          </a:p>
        </p:txBody>
      </p:sp>
      <p:sp>
        <p:nvSpPr>
          <p:cNvPr id="11" name="Текст 6"/>
          <p:cNvSpPr>
            <a:spLocks noGrp="1"/>
          </p:cNvSpPr>
          <p:nvPr>
            <p:ph type="body" sz="quarter" idx="13" hasCustomPrompt="1"/>
          </p:nvPr>
        </p:nvSpPr>
        <p:spPr>
          <a:xfrm>
            <a:off x="5184069" y="951571"/>
            <a:ext cx="2988331" cy="28803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500">
                <a:solidFill>
                  <a:schemeClr val="bg1"/>
                </a:solidFill>
                <a:latin typeface="+mn-lt"/>
              </a:defRPr>
            </a:lvl1pPr>
            <a:lvl2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3500" b="1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3500"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Make audience follow your line of thought</a:t>
            </a: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98985772-387F-3248-B78F-5F7A841164EF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Текст 3">
            <a:extLst>
              <a:ext uri="{FF2B5EF4-FFF2-40B4-BE49-F238E27FC236}">
                <a16:creationId xmlns:a16="http://schemas.microsoft.com/office/drawing/2014/main" xmlns="" id="{639B2FA5-0B03-9A48-893E-F9D88179A7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5171"/>
            <a:ext cx="4067021" cy="33037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One side</a:t>
            </a:r>
            <a:endParaRPr lang="ru-RU" dirty="0"/>
          </a:p>
        </p:txBody>
      </p:sp>
      <p:sp>
        <p:nvSpPr>
          <p:cNvPr id="17" name="Текст 3">
            <a:extLst>
              <a:ext uri="{FF2B5EF4-FFF2-40B4-BE49-F238E27FC236}">
                <a16:creationId xmlns:a16="http://schemas.microsoft.com/office/drawing/2014/main" xmlns="" id="{7505393F-7060-2E4A-9C44-B89271FB2B8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62003" y="405171"/>
            <a:ext cx="4067021" cy="3303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The other side</a:t>
            </a:r>
            <a:endParaRPr lang="ru-RU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s with sup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44714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/>
            </a:lvl1pPr>
            <a:lvl2pPr marL="0" indent="0">
              <a:spcBef>
                <a:spcPts val="0"/>
              </a:spcBef>
              <a:buNone/>
              <a:defRPr sz="15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Talking point</a:t>
            </a:r>
          </a:p>
          <a:p>
            <a:pPr lvl="4"/>
            <a:r>
              <a:rPr lang="en-US" dirty="0"/>
              <a:t>Supporting text for the talking point relevant to the whole data set.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84874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 i="0"/>
            </a:lvl1pPr>
            <a:lvl2pPr marL="0" indent="0">
              <a:spcBef>
                <a:spcPts val="0"/>
              </a:spcBef>
              <a:buNone/>
              <a:defRPr sz="1500" b="0" i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Give it some space</a:t>
            </a:r>
          </a:p>
          <a:p>
            <a:pPr lvl="4"/>
            <a:r>
              <a:rPr lang="en-US" dirty="0"/>
              <a:t>You don’t need to put text here.</a:t>
            </a:r>
            <a:endParaRPr lang="ru-RU" dirty="0"/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25034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/>
            </a:lvl1pPr>
            <a:lvl2pPr marL="0" indent="0">
              <a:spcBef>
                <a:spcPts val="0"/>
              </a:spcBef>
              <a:buNone/>
              <a:defRPr sz="1500" b="0" i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Think about it this way</a:t>
            </a:r>
          </a:p>
          <a:p>
            <a:pPr lvl="4"/>
            <a:r>
              <a:rPr lang="en-US" dirty="0"/>
              <a:t>If your info is important enough, it deserves its own slide.</a:t>
            </a:r>
          </a:p>
        </p:txBody>
      </p:sp>
      <p:sp>
        <p:nvSpPr>
          <p:cNvPr id="16" name="Диаграмма 2">
            <a:extLst>
              <a:ext uri="{FF2B5EF4-FFF2-40B4-BE49-F238E27FC236}">
                <a16:creationId xmlns:a16="http://schemas.microsoft.com/office/drawing/2014/main" xmlns="" id="{A09F60A8-1AF8-4625-AB2D-4CCE5FF6D26F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255057" y="1131888"/>
            <a:ext cx="4321175" cy="3600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Diagram</a:t>
            </a: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1EEDCEA4-1CC7-4145-8E33-1B4358C7AB40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7C9656FA-B843-5941-946F-F6245F07833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5171"/>
            <a:ext cx="8784391" cy="3155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Chart with supporting text</a:t>
            </a:r>
            <a:endParaRPr lang="ru-RU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th support lineless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44714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500" b="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Talking point</a:t>
            </a:r>
          </a:p>
          <a:p>
            <a:pPr lvl="4"/>
            <a:r>
              <a:rPr lang="en-US" dirty="0"/>
              <a:t>Supporting text for the talking point relevant to the whole data set.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84874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 i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Give it some space</a:t>
            </a:r>
          </a:p>
          <a:p>
            <a:pPr lvl="4"/>
            <a:r>
              <a:rPr lang="en-US" dirty="0"/>
              <a:t>You don’t need to put text here.</a:t>
            </a:r>
            <a:endParaRPr lang="ru-RU" dirty="0"/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25034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solidFill>
                  <a:schemeClr val="bg1"/>
                </a:solidFill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Think about it this way</a:t>
            </a:r>
          </a:p>
          <a:p>
            <a:pPr lvl="4"/>
            <a:r>
              <a:rPr lang="en-US" dirty="0"/>
              <a:t>If your info is important enough, it deserves its own slide.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E881935-8B8F-46BC-AC58-6AE8618AD3E1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6" name="Диаграмма 2">
            <a:extLst>
              <a:ext uri="{FF2B5EF4-FFF2-40B4-BE49-F238E27FC236}">
                <a16:creationId xmlns:a16="http://schemas.microsoft.com/office/drawing/2014/main" xmlns="" id="{4EEA333C-2C24-4ACA-8ABA-09C3F0115446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255057" y="1131888"/>
            <a:ext cx="4321175" cy="3600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Diagram</a:t>
            </a: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B32B97CB-6BE2-FF4F-83FA-F02C8E2E8787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Текст 3">
            <a:extLst>
              <a:ext uri="{FF2B5EF4-FFF2-40B4-BE49-F238E27FC236}">
                <a16:creationId xmlns:a16="http://schemas.microsoft.com/office/drawing/2014/main" xmlns="" id="{AE464B73-E3A0-E44B-8E36-F16207B1F75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5171"/>
            <a:ext cx="8784391" cy="3155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Chart with supporting 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33633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shots with suppo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5184068" y="1044714"/>
            <a:ext cx="2988332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/>
            </a:lvl1pPr>
            <a:lvl2pPr marL="0" indent="0">
              <a:spcBef>
                <a:spcPts val="0"/>
              </a:spcBef>
              <a:buNone/>
              <a:defRPr sz="15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Screenshots</a:t>
            </a:r>
            <a:endParaRPr lang="ru-RU" dirty="0"/>
          </a:p>
          <a:p>
            <a:pPr lvl="4"/>
            <a:r>
              <a:rPr lang="en-US" dirty="0"/>
              <a:t>Make a screenshot and paste on your slide to illustrate something.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5184775" y="2484874"/>
            <a:ext cx="2987625" cy="111612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 i="0"/>
            </a:lvl1pPr>
            <a:lvl2pPr marL="0" indent="0">
              <a:spcBef>
                <a:spcPts val="0"/>
              </a:spcBef>
              <a:buNone/>
              <a:defRPr sz="1500" b="0" i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Usage</a:t>
            </a:r>
          </a:p>
          <a:p>
            <a:pPr lvl="4"/>
            <a:r>
              <a:rPr lang="en-US" dirty="0"/>
              <a:t>Use it when referencing anything from a site </a:t>
            </a:r>
            <a:endParaRPr lang="ru-RU" dirty="0"/>
          </a:p>
          <a:p>
            <a:pPr lvl="4"/>
            <a:r>
              <a:rPr lang="en-US" dirty="0"/>
              <a:t>to a product. </a:t>
            </a:r>
          </a:p>
        </p:txBody>
      </p:sp>
      <p:sp>
        <p:nvSpPr>
          <p:cNvPr id="13" name="Текст 9"/>
          <p:cNvSpPr>
            <a:spLocks noGrp="1"/>
          </p:cNvSpPr>
          <p:nvPr>
            <p:ph type="body" sz="quarter" idx="15" hasCustomPrompt="1"/>
          </p:nvPr>
        </p:nvSpPr>
        <p:spPr>
          <a:xfrm>
            <a:off x="5184775" y="3925034"/>
            <a:ext cx="2987625" cy="86409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500" b="1"/>
            </a:lvl1pPr>
            <a:lvl2pPr marL="0" indent="0">
              <a:spcBef>
                <a:spcPts val="0"/>
              </a:spcBef>
              <a:buNone/>
              <a:defRPr sz="1500" b="0" i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>
                <a:latin typeface="Kaspersky Sans" panose="020B0503050101040103" pitchFamily="34" charset="-52"/>
              </a:defRPr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3"/>
            <a:r>
              <a:rPr lang="en-US" dirty="0"/>
              <a:t>Highlight</a:t>
            </a:r>
          </a:p>
          <a:p>
            <a:pPr lvl="4"/>
            <a:r>
              <a:rPr lang="en-US" dirty="0"/>
              <a:t>Highlight any area to draw attention to it.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E881935-8B8F-46BC-AC58-6AE8618AD3E1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4" name="Рисунок 13">
            <a:extLst>
              <a:ext uri="{FF2B5EF4-FFF2-40B4-BE49-F238E27FC236}">
                <a16:creationId xmlns:a16="http://schemas.microsoft.com/office/drawing/2014/main" xmlns="" id="{BA6C0DA8-D963-4140-849B-B36CA74DA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50825" y="1131888"/>
            <a:ext cx="4321175" cy="3600102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3A92F0A1-6FFF-A345-AD9D-6E4DF93B2A68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Текст 3">
            <a:extLst>
              <a:ext uri="{FF2B5EF4-FFF2-40B4-BE49-F238E27FC236}">
                <a16:creationId xmlns:a16="http://schemas.microsoft.com/office/drawing/2014/main" xmlns="" id="{07E83DA4-CC02-C64E-953E-D19EFE985A8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Screenshots and call-outs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42020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13"/>
          <p:cNvSpPr>
            <a:spLocks noGrp="1"/>
          </p:cNvSpPr>
          <p:nvPr>
            <p:ph type="pic" sz="quarter" idx="16" hasCustomPrompt="1"/>
          </p:nvPr>
        </p:nvSpPr>
        <p:spPr>
          <a:xfrm>
            <a:off x="250825" y="1131888"/>
            <a:ext cx="8641655" cy="3600102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41046ED-31B3-409B-B2F0-C4D44CF6365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F8DE32AF-8865-A440-BDFB-4F7B357DF98D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4634E280-E8F0-3848-8876-4708265051E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Screenshots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436923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13"/>
          <p:cNvSpPr>
            <a:spLocks noGrp="1"/>
          </p:cNvSpPr>
          <p:nvPr>
            <p:ph type="pic" sz="quarter" idx="16" hasCustomPrompt="1"/>
          </p:nvPr>
        </p:nvSpPr>
        <p:spPr>
          <a:xfrm>
            <a:off x="250825" y="1131888"/>
            <a:ext cx="8641655" cy="3600102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solidFill>
                  <a:schemeClr val="bg2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41046ED-31B3-409B-B2F0-C4D44CF6365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3C2E4188-B6A3-E348-883F-E08E56B3D93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E2FCB301-6D0F-7C4E-96A8-A735F9DCD94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Screenshots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20332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inel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13"/>
          <p:cNvSpPr>
            <a:spLocks noGrp="1"/>
          </p:cNvSpPr>
          <p:nvPr>
            <p:ph type="pic" sz="quarter" idx="16" hasCustomPrompt="1"/>
          </p:nvPr>
        </p:nvSpPr>
        <p:spPr>
          <a:xfrm>
            <a:off x="250825" y="1131888"/>
            <a:ext cx="8641655" cy="3600102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41046ED-31B3-409B-B2F0-C4D44CF6365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ineless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13"/>
          <p:cNvSpPr>
            <a:spLocks noGrp="1"/>
          </p:cNvSpPr>
          <p:nvPr>
            <p:ph type="pic" sz="quarter" idx="16" hasCustomPrompt="1"/>
          </p:nvPr>
        </p:nvSpPr>
        <p:spPr>
          <a:xfrm>
            <a:off x="250825" y="1131888"/>
            <a:ext cx="8641655" cy="3600102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solidFill>
                  <a:schemeClr val="bg2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41046ED-31B3-409B-B2F0-C4D44CF63658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483546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аблица 9"/>
          <p:cNvSpPr>
            <a:spLocks noGrp="1"/>
          </p:cNvSpPr>
          <p:nvPr>
            <p:ph type="tbl" sz="quarter" idx="11" hasCustomPrompt="1"/>
          </p:nvPr>
        </p:nvSpPr>
        <p:spPr>
          <a:xfrm>
            <a:off x="250825" y="1131591"/>
            <a:ext cx="8642350" cy="3600748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Table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493F185-748D-4142-B889-E9E2A48CD7EC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1BEA037-C505-9F49-8B84-BB3063975238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7542F3FE-AFB7-9C44-BF44-05602B45C52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Table with titles</a:t>
            </a:r>
            <a:endParaRPr lang="ru-RU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9A15C6-1F75-49C7-9861-12821906450E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bg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8" name="Таблица 9">
            <a:extLst>
              <a:ext uri="{FF2B5EF4-FFF2-40B4-BE49-F238E27FC236}">
                <a16:creationId xmlns:a16="http://schemas.microsoft.com/office/drawing/2014/main" xmlns="" id="{003C9678-E091-488B-9D3D-2CA02CA830D2}"/>
              </a:ext>
            </a:extLst>
          </p:cNvPr>
          <p:cNvSpPr>
            <a:spLocks noGrp="1"/>
          </p:cNvSpPr>
          <p:nvPr>
            <p:ph type="tbl" sz="quarter" idx="11" hasCustomPrompt="1"/>
          </p:nvPr>
        </p:nvSpPr>
        <p:spPr>
          <a:xfrm>
            <a:off x="250825" y="1131591"/>
            <a:ext cx="8642350" cy="3600748"/>
          </a:xfrm>
          <a:prstGeom prst="rect">
            <a:avLst/>
          </a:prstGeom>
        </p:spPr>
        <p:txBody>
          <a:bodyPr/>
          <a:lstStyle>
            <a:lvl1pPr algn="ctr">
              <a:buNone/>
              <a:defRPr sz="10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Table</a:t>
            </a:r>
            <a:endParaRPr lang="ru-RU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5045D20D-E6A3-3B4A-9ACB-DEAADC935D32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C0B0FDA1-306C-BF48-BD0C-E527E645329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3508" y="411511"/>
            <a:ext cx="8784391" cy="3240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bg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Table with titles</a:t>
            </a:r>
            <a:endParaRPr lang="ru-RU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fore/Af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7B05432-EAA9-43B3-8087-36403D00A5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087378" cy="5143500"/>
          </a:xfrm>
          <a:prstGeom prst="rect">
            <a:avLst/>
          </a:prstGeom>
        </p:spPr>
      </p:pic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A255040C-0236-4524-972D-54ACDE8C0B2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81357" y="1139037"/>
            <a:ext cx="1432742" cy="143271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xmlns="" id="{08EB97E7-AC24-4319-A780-C168E7F7B97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292068" y="1139037"/>
            <a:ext cx="1432742" cy="143271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latin typeface="Kaspersky Sans" panose="020B0503050101040103" pitchFamily="34" charset="-52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8B3885D-E9FA-4F2B-B974-4968CC5A4C91}"/>
              </a:ext>
            </a:extLst>
          </p:cNvPr>
          <p:cNvSpPr txBox="1"/>
          <p:nvPr userDrawn="1"/>
        </p:nvSpPr>
        <p:spPr>
          <a:xfrm>
            <a:off x="7655252" y="489325"/>
            <a:ext cx="13092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000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000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15" name="Текст 7">
            <a:extLst>
              <a:ext uri="{FF2B5EF4-FFF2-40B4-BE49-F238E27FC236}">
                <a16:creationId xmlns:a16="http://schemas.microsoft.com/office/drawing/2014/main" xmlns="" id="{814FF5DE-0084-40F5-AB6D-2B4EFA756D4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63588" y="2715766"/>
            <a:ext cx="2268239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 b="1">
                <a:solidFill>
                  <a:srgbClr val="000000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solidFill>
                  <a:srgbClr val="000000"/>
                </a:solidFill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Before</a:t>
            </a:r>
            <a:endParaRPr lang="ru-RU" dirty="0"/>
          </a:p>
          <a:p>
            <a:pPr lvl="4"/>
            <a:r>
              <a:rPr lang="en-US" sz="1400" dirty="0"/>
              <a:t>Paste icon or image that supports your point here.</a:t>
            </a:r>
            <a:endParaRPr lang="ru-RU" sz="1400" dirty="0"/>
          </a:p>
        </p:txBody>
      </p:sp>
      <p:sp>
        <p:nvSpPr>
          <p:cNvPr id="16" name="Текст 7">
            <a:extLst>
              <a:ext uri="{FF2B5EF4-FFF2-40B4-BE49-F238E27FC236}">
                <a16:creationId xmlns:a16="http://schemas.microsoft.com/office/drawing/2014/main" xmlns="" id="{4D397B2B-CA12-4452-BD16-4B05EC81EF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181208" y="2715766"/>
            <a:ext cx="2268239" cy="11881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3"/>
              </a:buBlip>
              <a:defRPr sz="1500" b="1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400" b="0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>
                <a:latin typeface="Kaspersky Sans" panose="020B0503050101040103" pitchFamily="34" charset="-52"/>
              </a:defRPr>
            </a:lvl5pPr>
          </a:lstStyle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en-US" dirty="0"/>
              <a:t>After</a:t>
            </a:r>
            <a:endParaRPr lang="ru-RU" dirty="0"/>
          </a:p>
          <a:p>
            <a:pPr lvl="4"/>
            <a:r>
              <a:rPr lang="en-US" sz="1400" dirty="0"/>
              <a:t>Make sure your icons and pictures are consistent with Kaspersky graphics.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A0DD1985-61C3-8B4C-8B2D-DA61644D150A}"/>
              </a:ext>
            </a:extLst>
          </p:cNvPr>
          <p:cNvCxnSpPr>
            <a:cxnSpLocks/>
          </p:cNvCxnSpPr>
          <p:nvPr userDrawn="1"/>
        </p:nvCxnSpPr>
        <p:spPr>
          <a:xfrm>
            <a:off x="251520" y="411510"/>
            <a:ext cx="50405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Текст 3">
            <a:extLst>
              <a:ext uri="{FF2B5EF4-FFF2-40B4-BE49-F238E27FC236}">
                <a16:creationId xmlns:a16="http://schemas.microsoft.com/office/drawing/2014/main" xmlns="" id="{99C6A21A-2FC8-EE4B-8395-BA7AA187A86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3508" y="406961"/>
            <a:ext cx="8784391" cy="328586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500">
                <a:solidFill>
                  <a:schemeClr val="tx1"/>
                </a:solidFill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1500" b="1"/>
            </a:lvl2pPr>
            <a:lvl3pPr marL="0" indent="0">
              <a:spcBef>
                <a:spcPts val="0"/>
              </a:spcBef>
              <a:buNone/>
              <a:defRPr sz="1500"/>
            </a:lvl3pPr>
            <a:lvl4pPr marL="0" indent="0">
              <a:spcBef>
                <a:spcPts val="0"/>
              </a:spcBef>
              <a:buNone/>
              <a:defRPr sz="1500" b="1"/>
            </a:lvl4pPr>
            <a:lvl5pPr marL="0" indent="0">
              <a:spcBef>
                <a:spcPts val="0"/>
              </a:spcBef>
              <a:buNone/>
              <a:defRPr sz="1500"/>
            </a:lvl5pPr>
          </a:lstStyle>
          <a:p>
            <a:pPr lvl="0"/>
            <a:r>
              <a:rPr lang="en-US" dirty="0"/>
              <a:t>Context</a:t>
            </a:r>
          </a:p>
        </p:txBody>
      </p:sp>
    </p:spTree>
    <p:extLst>
      <p:ext uri="{BB962C8B-B14F-4D97-AF65-F5344CB8AC3E}">
        <p14:creationId xmlns:p14="http://schemas.microsoft.com/office/powerpoint/2010/main" val="335865297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s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25347" y="462428"/>
            <a:ext cx="7830000" cy="553998"/>
          </a:xfrm>
          <a:prstGeom prst="rect">
            <a:avLst/>
          </a:prstGeom>
        </p:spPr>
        <p:txBody>
          <a:bodyPr lIns="0" anchor="t">
            <a:spAutoFit/>
          </a:bodyPr>
          <a:lstStyle>
            <a:lvl1pPr algn="l">
              <a:lnSpc>
                <a:spcPct val="100000"/>
              </a:lnSpc>
              <a:defRPr sz="3000" baseline="0">
                <a:solidFill>
                  <a:schemeClr val="tx1"/>
                </a:solidFill>
                <a:latin typeface="Kaspersky Meduim" panose="020B0604020202020204" charset="0"/>
                <a:cs typeface="Segoe UI Semibold" panose="020B0702040204020203" pitchFamily="34" charset="0"/>
              </a:defRPr>
            </a:lvl1pPr>
          </a:lstStyle>
          <a:p>
            <a:pPr lvl="0"/>
            <a:r>
              <a:rPr lang="en-US" dirty="0" err="1"/>
              <a:t>Icons+Text</a:t>
            </a:r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5347" y="4386942"/>
            <a:ext cx="7830000" cy="293230"/>
          </a:xfrm>
          <a:prstGeom prst="rect">
            <a:avLst/>
          </a:prstGeom>
        </p:spPr>
        <p:txBody>
          <a:bodyPr vert="horz" lIns="0" tIns="45720" rIns="91440" bIns="45720" rtlCol="0" anchor="b"/>
          <a:lstStyle>
            <a:lvl1pPr algn="l">
              <a:defRPr sz="90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da-DK" dirty="0">
                <a:latin typeface="Kaspersky Regular" panose="020B0303050101040103" pitchFamily="34" charset="0"/>
              </a:rPr>
              <a:t>Kaspersky | Lorem ipsum dolor sit amet</a:t>
            </a:r>
            <a:endParaRPr lang="ru-RU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625348" y="2329408"/>
            <a:ext cx="2422652" cy="771782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ts val="1800"/>
              </a:lnSpc>
              <a:defRPr sz="1800">
                <a:latin typeface="Kaspersky Meduim" panose="020B0604020202020204" charset="0"/>
                <a:cs typeface="Segoe UI Semibold" panose="020B0702040204020203" pitchFamily="34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625347" y="1295401"/>
            <a:ext cx="945000" cy="945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25348" y="3111942"/>
            <a:ext cx="2422652" cy="1143449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ct val="100000"/>
              </a:lnSpc>
              <a:defRPr sz="1350">
                <a:latin typeface="Kaspersky Regular" panose="020B0604020202020204" charset="0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14095" y="2329408"/>
            <a:ext cx="2422652" cy="771782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ts val="1800"/>
              </a:lnSpc>
              <a:defRPr sz="1800">
                <a:latin typeface="Kaspersky Meduim" panose="020B0604020202020204" charset="0"/>
                <a:cs typeface="Segoe UI Semibold" panose="020B0702040204020203" pitchFamily="34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9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3314094" y="1295401"/>
            <a:ext cx="945000" cy="945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314095" y="3111942"/>
            <a:ext cx="2422652" cy="1143449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ct val="100000"/>
              </a:lnSpc>
              <a:defRPr sz="1350">
                <a:latin typeface="Kaspersky Regular" panose="020B0604020202020204" charset="0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6002842" y="2329408"/>
            <a:ext cx="2422652" cy="771782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ts val="1800"/>
              </a:lnSpc>
              <a:defRPr sz="1800">
                <a:latin typeface="Kaspersky Meduim" panose="020B0604020202020204" charset="0"/>
                <a:cs typeface="Segoe UI Semibold" panose="020B0702040204020203" pitchFamily="34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22" name="Picture Placeholder 12"/>
          <p:cNvSpPr>
            <a:spLocks noGrp="1"/>
          </p:cNvSpPr>
          <p:nvPr>
            <p:ph type="pic" sz="quarter" idx="18"/>
          </p:nvPr>
        </p:nvSpPr>
        <p:spPr>
          <a:xfrm>
            <a:off x="6002842" y="1295401"/>
            <a:ext cx="945000" cy="945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6002842" y="3111942"/>
            <a:ext cx="2422652" cy="1143449"/>
          </a:xfrm>
          <a:prstGeom prst="rect">
            <a:avLst/>
          </a:prstGeom>
        </p:spPr>
        <p:txBody>
          <a:bodyPr lIns="0">
            <a:normAutofit/>
          </a:bodyPr>
          <a:lstStyle>
            <a:lvl1pPr algn="l">
              <a:lnSpc>
                <a:spcPct val="100000"/>
              </a:lnSpc>
              <a:defRPr sz="1350">
                <a:latin typeface="Kaspersky Regular" panose="020B0604020202020204" charset="0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426075341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845" y="1371601"/>
            <a:ext cx="7886700" cy="32635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1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3145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935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35646"/>
            <a:ext cx="82296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aseline="0" dirty="0">
                <a:solidFill>
                  <a:srgbClr val="1D1D1B"/>
                </a:solidFill>
                <a:latin typeface="Kaspersky Sans" panose="020B0503050101040103" pitchFamily="34" charset="-52"/>
              </a:rPr>
              <a:t>Template with </a:t>
            </a:r>
            <a:br>
              <a:rPr lang="en-US" sz="4000" baseline="0" dirty="0">
                <a:solidFill>
                  <a:srgbClr val="1D1D1B"/>
                </a:solidFill>
                <a:latin typeface="Kaspersky Sans" panose="020B0503050101040103" pitchFamily="34" charset="-52"/>
              </a:rPr>
            </a:br>
            <a:r>
              <a:rPr lang="en-US" sz="4000" baseline="0" dirty="0">
                <a:solidFill>
                  <a:srgbClr val="1D1D1B"/>
                </a:solidFill>
                <a:latin typeface="Kaspersky Sans" panose="020B0503050101040103" pitchFamily="34" charset="-52"/>
              </a:rPr>
              <a:t>primary color palette</a:t>
            </a:r>
            <a:endParaRPr lang="ru-RU" sz="4000" dirty="0">
              <a:latin typeface="Kaspersky Sans" panose="020B0503050101040103" pitchFamily="34" charset="-5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714" r:id="rId2"/>
    <p:sldLayoutId id="2147483715" r:id="rId3"/>
    <p:sldLayoutId id="2147483818" r:id="rId4"/>
    <p:sldLayoutId id="2147483819" r:id="rId5"/>
    <p:sldLayoutId id="2147483821" r:id="rId6"/>
    <p:sldLayoutId id="2147483716" r:id="rId7"/>
    <p:sldLayoutId id="2147483721" r:id="rId8"/>
    <p:sldLayoutId id="2147483718" r:id="rId9"/>
    <p:sldLayoutId id="2147483822" r:id="rId10"/>
    <p:sldLayoutId id="2147483769" r:id="rId11"/>
    <p:sldLayoutId id="2147483736" r:id="rId12"/>
    <p:sldLayoutId id="2147483815" r:id="rId13"/>
    <p:sldLayoutId id="2147483816" r:id="rId14"/>
    <p:sldLayoutId id="2147483784" r:id="rId15"/>
    <p:sldLayoutId id="2147483779" r:id="rId16"/>
    <p:sldLayoutId id="2147483823" r:id="rId17"/>
    <p:sldLayoutId id="2147483780" r:id="rId18"/>
    <p:sldLayoutId id="2147483824" r:id="rId19"/>
    <p:sldLayoutId id="2147483775" r:id="rId20"/>
    <p:sldLayoutId id="2147483826" r:id="rId21"/>
    <p:sldLayoutId id="2147483776" r:id="rId22"/>
    <p:sldLayoutId id="2147483825" r:id="rId23"/>
    <p:sldLayoutId id="2147483710" r:id="rId24"/>
    <p:sldLayoutId id="2147483712" r:id="rId25"/>
    <p:sldLayoutId id="2147483763" r:id="rId26"/>
    <p:sldLayoutId id="2147483744" r:id="rId27"/>
    <p:sldLayoutId id="2147483827" r:id="rId28"/>
    <p:sldLayoutId id="2147483795" r:id="rId29"/>
    <p:sldLayoutId id="2147483742" r:id="rId30"/>
    <p:sldLayoutId id="2147483828" r:id="rId31"/>
    <p:sldLayoutId id="2147483812" r:id="rId32"/>
    <p:sldLayoutId id="2147483782" r:id="rId33"/>
    <p:sldLayoutId id="2147483785" r:id="rId34"/>
    <p:sldLayoutId id="2147483783" r:id="rId35"/>
    <p:sldLayoutId id="2147483806" r:id="rId36"/>
    <p:sldLayoutId id="2147483807" r:id="rId37"/>
    <p:sldLayoutId id="2147483808" r:id="rId38"/>
    <p:sldLayoutId id="2147483745" r:id="rId39"/>
    <p:sldLayoutId id="2147483787" r:id="rId40"/>
    <p:sldLayoutId id="2147483799" r:id="rId41"/>
    <p:sldLayoutId id="2147483800" r:id="rId42"/>
    <p:sldLayoutId id="2147483770" r:id="rId43"/>
    <p:sldLayoutId id="2147483773" r:id="rId44"/>
    <p:sldLayoutId id="2147483743" r:id="rId45"/>
    <p:sldLayoutId id="2147483747" r:id="rId46"/>
    <p:sldLayoutId id="2147483746" r:id="rId47"/>
    <p:sldLayoutId id="2147483741" r:id="rId48"/>
    <p:sldLayoutId id="2147483740" r:id="rId49"/>
    <p:sldLayoutId id="2147483738" r:id="rId50"/>
    <p:sldLayoutId id="2147483798" r:id="rId51"/>
    <p:sldLayoutId id="2147483751" r:id="rId52"/>
    <p:sldLayoutId id="2147483790" r:id="rId53"/>
    <p:sldLayoutId id="2147483813" r:id="rId54"/>
    <p:sldLayoutId id="2147483814" r:id="rId55"/>
    <p:sldLayoutId id="2147483755" r:id="rId56"/>
    <p:sldLayoutId id="2147483758" r:id="rId57"/>
    <p:sldLayoutId id="2147483797" r:id="rId58"/>
    <p:sldLayoutId id="2147483809" r:id="rId59"/>
    <p:sldLayoutId id="2147483810" r:id="rId60"/>
    <p:sldLayoutId id="2147483793" r:id="rId61"/>
    <p:sldLayoutId id="2147483761" r:id="rId62"/>
    <p:sldLayoutId id="2147483792" r:id="rId63"/>
    <p:sldLayoutId id="2147483762" r:id="rId64"/>
    <p:sldLayoutId id="2147483754" r:id="rId65"/>
    <p:sldLayoutId id="2147483781" r:id="rId66"/>
    <p:sldLayoutId id="2147483830" r:id="rId67"/>
    <p:sldLayoutId id="2147483831" r:id="rId6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lang="en-US" sz="4000" b="0" i="0" kern="1200" baseline="0" smtClean="0">
          <a:solidFill>
            <a:schemeClr val="tx1"/>
          </a:solidFill>
          <a:latin typeface="Kaspersky Sans" panose="020B0503050101040103" pitchFamily="34" charset="77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4.xml"/><Relationship Id="rId11" Type="http://schemas.openxmlformats.org/officeDocument/2006/relationships/image" Target="../media/image21.svg"/><Relationship Id="rId10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openxmlformats.org/officeDocument/2006/relationships/image" Target="../media/image3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Relationship Id="rId4" Type="http://schemas.openxmlformats.org/officeDocument/2006/relationships/hyperlink" Target="https://xserver.a-real.ru/comment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t-channel-awards.ru/programos-pr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8.png"/><Relationship Id="rId5" Type="http://schemas.openxmlformats.org/officeDocument/2006/relationships/image" Target="../media/image29.svg"/><Relationship Id="rId4" Type="http://schemas.openxmlformats.org/officeDocument/2006/relationships/image" Target="../media/image27.png"/><Relationship Id="rId9" Type="http://schemas.openxmlformats.org/officeDocument/2006/relationships/image" Target="../media/image3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07/relationships/hdphoto" Target="../media/hdphoto2.wdp"/><Relationship Id="rId7" Type="http://schemas.openxmlformats.org/officeDocument/2006/relationships/image" Target="../media/image42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30.png"/><Relationship Id="rId11" Type="http://schemas.openxmlformats.org/officeDocument/2006/relationships/image" Target="../media/image46.svg"/><Relationship Id="rId5" Type="http://schemas.openxmlformats.org/officeDocument/2006/relationships/image" Target="../media/image40.svg"/><Relationship Id="rId10" Type="http://schemas.openxmlformats.org/officeDocument/2006/relationships/image" Target="../media/image32.png"/><Relationship Id="rId4" Type="http://schemas.openxmlformats.org/officeDocument/2006/relationships/image" Target="../media/image29.png"/><Relationship Id="rId9" Type="http://schemas.openxmlformats.org/officeDocument/2006/relationships/image" Target="../media/image44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2.svg"/><Relationship Id="rId11" Type="http://schemas.openxmlformats.org/officeDocument/2006/relationships/image" Target="../media/image49.png"/><Relationship Id="rId5" Type="http://schemas.openxmlformats.org/officeDocument/2006/relationships/image" Target="../media/image46.png"/><Relationship Id="rId10" Type="http://schemas.openxmlformats.org/officeDocument/2006/relationships/image" Target="../media/image66.svg"/><Relationship Id="rId4" Type="http://schemas.openxmlformats.org/officeDocument/2006/relationships/image" Target="../media/image60.svg"/><Relationship Id="rId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" y="0"/>
            <a:ext cx="9141863" cy="5143500"/>
          </a:xfrm>
          <a:prstGeom prst="rect">
            <a:avLst/>
          </a:prstGeom>
        </p:spPr>
      </p:pic>
      <p:sp>
        <p:nvSpPr>
          <p:cNvPr id="10" name="Текст 4"/>
          <p:cNvSpPr txBox="1">
            <a:spLocks/>
          </p:cNvSpPr>
          <p:nvPr/>
        </p:nvSpPr>
        <p:spPr>
          <a:xfrm>
            <a:off x="287524" y="1203598"/>
            <a:ext cx="5832648" cy="129614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Межсетевой экран</a:t>
            </a:r>
          </a:p>
          <a:p>
            <a:pPr marL="0" indent="0">
              <a:buNone/>
            </a:pPr>
            <a:r>
              <a:rPr lang="ru-RU" dirty="0" smtClean="0"/>
              <a:t>Интернет </a:t>
            </a:r>
            <a:r>
              <a:rPr lang="ru-RU" dirty="0"/>
              <a:t>Контроль Сервер </a:t>
            </a:r>
            <a:endParaRPr lang="en-US" dirty="0" smtClean="0"/>
          </a:p>
        </p:txBody>
      </p:sp>
      <p:sp>
        <p:nvSpPr>
          <p:cNvPr id="11" name="Текст 13">
            <a:extLst>
              <a:ext uri="{FF2B5EF4-FFF2-40B4-BE49-F238E27FC236}">
                <a16:creationId xmlns:a16="http://schemas.microsoft.com/office/drawing/2014/main" xmlns="" id="{1B43729F-0D82-4672-9281-E1837D243110}"/>
              </a:ext>
            </a:extLst>
          </p:cNvPr>
          <p:cNvSpPr txBox="1">
            <a:spLocks/>
          </p:cNvSpPr>
          <p:nvPr/>
        </p:nvSpPr>
        <p:spPr>
          <a:xfrm>
            <a:off x="287524" y="2499741"/>
            <a:ext cx="4574083" cy="71232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/>
              <a:t>решение корпоративных </a:t>
            </a:r>
            <a:r>
              <a:rPr lang="en-US" sz="2000" dirty="0"/>
              <a:t>IT-</a:t>
            </a:r>
            <a:r>
              <a:rPr lang="ru-RU" sz="2000" dirty="0"/>
              <a:t>задач</a:t>
            </a:r>
          </a:p>
        </p:txBody>
      </p:sp>
    </p:spTree>
    <p:extLst>
      <p:ext uri="{BB962C8B-B14F-4D97-AF65-F5344CB8AC3E}">
        <p14:creationId xmlns:p14="http://schemas.microsoft.com/office/powerpoint/2010/main" val="2953507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88D5413C-EBBA-4434-9CB1-09BBAC14BCC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83569" y="1402523"/>
            <a:ext cx="3712344" cy="1404154"/>
          </a:xfrm>
        </p:spPr>
        <p:txBody>
          <a:bodyPr/>
          <a:lstStyle/>
          <a:p>
            <a:r>
              <a:rPr lang="fr-FR" dirty="0"/>
              <a:t/>
            </a:r>
            <a:br>
              <a:rPr lang="fr-FR" dirty="0"/>
            </a:br>
            <a:r>
              <a:rPr lang="ru-RU" dirty="0" smtClean="0">
                <a:solidFill>
                  <a:schemeClr val="accent2"/>
                </a:solidFill>
                <a:latin typeface="Kaspersky Sans" panose="020B0503050101040103" pitchFamily="34" charset="77"/>
              </a:rPr>
              <a:t>Легкость инсталляции</a:t>
            </a:r>
          </a:p>
          <a:p>
            <a:pPr>
              <a:buNone/>
            </a:pPr>
            <a:endParaRPr lang="ru-RU" sz="700" dirty="0" smtClean="0">
              <a:solidFill>
                <a:schemeClr val="accent2"/>
              </a:solidFill>
              <a:latin typeface="Kaspersky Sans" panose="020B0503050101040103" pitchFamily="34" charset="77"/>
            </a:endParaRPr>
          </a:p>
          <a:p>
            <a:pPr>
              <a:buNone/>
            </a:pPr>
            <a:r>
              <a:rPr lang="ru-RU" sz="1400" b="0" dirty="0" smtClean="0"/>
              <a:t>Единый образ для установки всех интегрированных сервисов</a:t>
            </a:r>
            <a:endParaRPr lang="x-none" sz="1400" b="0" i="1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69EFB26D-0E94-4837-B3A8-B71D3C4BF1E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004048" y="1402523"/>
            <a:ext cx="3712344" cy="140415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>
                <a:solidFill>
                  <a:schemeClr val="accent2"/>
                </a:solidFill>
              </a:rPr>
              <a:t>Простота администрирования</a:t>
            </a:r>
          </a:p>
          <a:p>
            <a:pPr>
              <a:buNone/>
            </a:pPr>
            <a:endParaRPr lang="ru-RU" sz="700" dirty="0" smtClean="0">
              <a:solidFill>
                <a:schemeClr val="accent2"/>
              </a:solidFill>
            </a:endParaRPr>
          </a:p>
          <a:p>
            <a:pPr>
              <a:buNone/>
            </a:pPr>
            <a:r>
              <a:rPr lang="ru-RU" sz="1400" b="0" dirty="0" smtClean="0"/>
              <a:t>Общий интерфейс управления системой и настройки модулей</a:t>
            </a:r>
            <a:endParaRPr lang="x-none" sz="1400" b="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E35F01CE-2F86-4387-8B7F-08C610A25CA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83569" y="3630456"/>
            <a:ext cx="3712344" cy="93610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>
                <a:solidFill>
                  <a:schemeClr val="accent2"/>
                </a:solidFill>
              </a:rPr>
              <a:t>Расширенные возможности</a:t>
            </a:r>
          </a:p>
          <a:p>
            <a:pPr>
              <a:buNone/>
            </a:pPr>
            <a:endParaRPr lang="ru-RU" sz="700" dirty="0" smtClean="0">
              <a:solidFill>
                <a:schemeClr val="accent2"/>
              </a:solidFill>
            </a:endParaRPr>
          </a:p>
          <a:p>
            <a:pPr>
              <a:buNone/>
            </a:pPr>
            <a:r>
              <a:rPr lang="ru-RU" sz="1400" b="0" dirty="0" smtClean="0"/>
              <a:t>Больше функций для решения дополнительных </a:t>
            </a:r>
            <a:r>
              <a:rPr lang="en-US" sz="1400" b="0" dirty="0" smtClean="0"/>
              <a:t>IT-</a:t>
            </a:r>
            <a:r>
              <a:rPr lang="ru-RU" sz="1400" b="0" dirty="0" smtClean="0"/>
              <a:t>задач</a:t>
            </a:r>
            <a:endParaRPr lang="x-none" sz="1400" b="0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BB85FCF1-FB5E-4217-BD62-E28D8FF7229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004048" y="3630456"/>
            <a:ext cx="3712344" cy="93610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>
                <a:solidFill>
                  <a:schemeClr val="accent2"/>
                </a:solidFill>
              </a:rPr>
              <a:t>Комплексная поддержка</a:t>
            </a:r>
          </a:p>
          <a:p>
            <a:pPr>
              <a:buNone/>
            </a:pPr>
            <a:endParaRPr lang="ru-RU" sz="700" dirty="0" smtClean="0">
              <a:solidFill>
                <a:schemeClr val="accent2"/>
              </a:solidFill>
            </a:endParaRPr>
          </a:p>
          <a:p>
            <a:pPr>
              <a:buNone/>
            </a:pPr>
            <a:r>
              <a:rPr lang="ru-RU" sz="1400" b="0" dirty="0" smtClean="0"/>
              <a:t>Техническое сопровождение всех компонентов программы </a:t>
            </a:r>
            <a:endParaRPr lang="x-none" sz="1400" b="0" dirty="0"/>
          </a:p>
        </p:txBody>
      </p:sp>
      <p:sp>
        <p:nvSpPr>
          <p:cNvPr id="30" name="Текст 29">
            <a:extLst>
              <a:ext uri="{FF2B5EF4-FFF2-40B4-BE49-F238E27FC236}">
                <a16:creationId xmlns="" xmlns:a16="http://schemas.microsoft.com/office/drawing/2014/main" id="{502413A1-6756-4260-B515-15A04EFF7C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ru-RU" sz="2200" dirty="0"/>
              <a:t>Экосистемность </a:t>
            </a:r>
            <a:r>
              <a:rPr lang="en-US" sz="2200" dirty="0"/>
              <a:t>IT-</a:t>
            </a:r>
            <a:r>
              <a:rPr lang="ru-RU" sz="2200" dirty="0"/>
              <a:t>продуктов</a:t>
            </a:r>
          </a:p>
        </p:txBody>
      </p:sp>
      <p:pic>
        <p:nvPicPr>
          <p:cNvPr id="45" name="Picture Placeholder 44">
            <a:extLst>
              <a:ext uri="{FF2B5EF4-FFF2-40B4-BE49-F238E27FC236}">
                <a16:creationId xmlns="" xmlns:a16="http://schemas.microsoft.com/office/drawing/2014/main" id="{84F35A66-7031-BA4E-8D6F-1B9B6AE0056C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t="5907" b="5907"/>
          <a:stretch>
            <a:fillRect/>
          </a:stretch>
        </p:blipFill>
        <p:spPr>
          <a:xfrm>
            <a:off x="683569" y="925548"/>
            <a:ext cx="577482" cy="509756"/>
          </a:xfrm>
        </p:spPr>
      </p:pic>
      <p:pic>
        <p:nvPicPr>
          <p:cNvPr id="43" name="Picture Placeholder 42">
            <a:extLst>
              <a:ext uri="{FF2B5EF4-FFF2-40B4-BE49-F238E27FC236}">
                <a16:creationId xmlns="" xmlns:a16="http://schemas.microsoft.com/office/drawing/2014/main" id="{C5F4961C-BAA3-1045-8899-6BC9186E8B31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t="5907" b="5907"/>
          <a:stretch>
            <a:fillRect/>
          </a:stretch>
        </p:blipFill>
        <p:spPr>
          <a:xfrm>
            <a:off x="5105162" y="925548"/>
            <a:ext cx="577482" cy="509756"/>
          </a:xfrm>
        </p:spPr>
      </p:pic>
      <p:pic>
        <p:nvPicPr>
          <p:cNvPr id="41" name="Picture Placeholder 40">
            <a:extLst>
              <a:ext uri="{FF2B5EF4-FFF2-40B4-BE49-F238E27FC236}">
                <a16:creationId xmlns="" xmlns:a16="http://schemas.microsoft.com/office/drawing/2014/main" id="{CF9669BA-FA6F-5B40-B7DC-10D77CFF89D1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t="5907" b="5907"/>
          <a:stretch>
            <a:fillRect/>
          </a:stretch>
        </p:blipFill>
        <p:spPr>
          <a:xfrm>
            <a:off x="5004048" y="3120700"/>
            <a:ext cx="577482" cy="509756"/>
          </a:xfrm>
        </p:spPr>
      </p:pic>
      <p:pic>
        <p:nvPicPr>
          <p:cNvPr id="17" name="Picture Placeholder 17">
            <a:extLst>
              <a:ext uri="{FF2B5EF4-FFF2-40B4-BE49-F238E27FC236}">
                <a16:creationId xmlns="" xmlns:a16="http://schemas.microsoft.com/office/drawing/2014/main" id="{45A2F687-7A12-BC40-AAF2-DD3475F8FA52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 t="5907" b="5907"/>
          <a:stretch>
            <a:fillRect/>
          </a:stretch>
        </p:blipFill>
        <p:spPr>
          <a:xfrm>
            <a:off x="683569" y="3120700"/>
            <a:ext cx="577482" cy="50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58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Google Shape;1561;p46">
            <a:extLst>
              <a:ext uri="{FF2B5EF4-FFF2-40B4-BE49-F238E27FC236}">
                <a16:creationId xmlns:a16="http://schemas.microsoft.com/office/drawing/2014/main" xmlns="" id="{4D7AB994-11C7-444E-B4AE-7BCD7D191168}"/>
              </a:ext>
            </a:extLst>
          </p:cNvPr>
          <p:cNvCxnSpPr>
            <a:cxnSpLocks/>
          </p:cNvCxnSpPr>
          <p:nvPr/>
        </p:nvCxnSpPr>
        <p:spPr>
          <a:xfrm flipV="1">
            <a:off x="4572000" y="3327834"/>
            <a:ext cx="0" cy="779810"/>
          </a:xfrm>
          <a:prstGeom prst="straightConnector1">
            <a:avLst/>
          </a:prstGeom>
          <a:noFill/>
          <a:ln w="12700" cap="rnd" cmpd="sng">
            <a:solidFill>
              <a:schemeClr val="accent2"/>
            </a:solidFill>
            <a:prstDash val="solid"/>
            <a:miter lim="800000"/>
            <a:headEnd type="none" w="sm" len="sm"/>
            <a:tailEnd type="none" w="med" len="med"/>
          </a:ln>
        </p:spPr>
      </p:cxnSp>
      <p:cxnSp>
        <p:nvCxnSpPr>
          <p:cNvPr id="54" name="Google Shape;1562;p46">
            <a:extLst>
              <a:ext uri="{FF2B5EF4-FFF2-40B4-BE49-F238E27FC236}">
                <a16:creationId xmlns:a16="http://schemas.microsoft.com/office/drawing/2014/main" xmlns="" id="{88F3D6EF-B42C-4C1F-9117-8DF8840C69D8}"/>
              </a:ext>
            </a:extLst>
          </p:cNvPr>
          <p:cNvCxnSpPr>
            <a:cxnSpLocks/>
          </p:cNvCxnSpPr>
          <p:nvPr/>
        </p:nvCxnSpPr>
        <p:spPr>
          <a:xfrm flipV="1">
            <a:off x="2953426" y="2607754"/>
            <a:ext cx="0" cy="1479686"/>
          </a:xfrm>
          <a:prstGeom prst="straightConnector1">
            <a:avLst/>
          </a:prstGeom>
          <a:noFill/>
          <a:ln w="12700" cap="rnd" cmpd="sng">
            <a:solidFill>
              <a:schemeClr val="accent2"/>
            </a:solidFill>
            <a:prstDash val="dash"/>
            <a:miter lim="800000"/>
            <a:headEnd type="none" w="sm" len="sm"/>
            <a:tailEnd type="none" w="med" len="med"/>
          </a:ln>
        </p:spPr>
      </p:cxnSp>
      <p:cxnSp>
        <p:nvCxnSpPr>
          <p:cNvPr id="55" name="Google Shape;1563;p46">
            <a:extLst>
              <a:ext uri="{FF2B5EF4-FFF2-40B4-BE49-F238E27FC236}">
                <a16:creationId xmlns:a16="http://schemas.microsoft.com/office/drawing/2014/main" xmlns="" id="{675DB686-601C-4285-B5AE-1D0CD46B378F}"/>
              </a:ext>
            </a:extLst>
          </p:cNvPr>
          <p:cNvCxnSpPr>
            <a:cxnSpLocks/>
          </p:cNvCxnSpPr>
          <p:nvPr/>
        </p:nvCxnSpPr>
        <p:spPr>
          <a:xfrm flipV="1">
            <a:off x="1333245" y="3327834"/>
            <a:ext cx="0" cy="779810"/>
          </a:xfrm>
          <a:prstGeom prst="straightConnector1">
            <a:avLst/>
          </a:prstGeom>
          <a:noFill/>
          <a:ln w="12700" cap="rnd" cmpd="sng">
            <a:solidFill>
              <a:schemeClr val="accent2"/>
            </a:solidFill>
            <a:prstDash val="solid"/>
            <a:miter lim="800000"/>
            <a:headEnd type="none" w="sm" len="sm"/>
            <a:tailEnd type="none" w="med" len="med"/>
          </a:ln>
        </p:spPr>
      </p:cxnSp>
      <p:cxnSp>
        <p:nvCxnSpPr>
          <p:cNvPr id="56" name="Google Shape;1564;p46">
            <a:extLst>
              <a:ext uri="{FF2B5EF4-FFF2-40B4-BE49-F238E27FC236}">
                <a16:creationId xmlns:a16="http://schemas.microsoft.com/office/drawing/2014/main" xmlns="" id="{CFEF39EA-886B-4C72-91D0-3CF69A714BC4}"/>
              </a:ext>
            </a:extLst>
          </p:cNvPr>
          <p:cNvCxnSpPr>
            <a:cxnSpLocks/>
          </p:cNvCxnSpPr>
          <p:nvPr/>
        </p:nvCxnSpPr>
        <p:spPr>
          <a:xfrm flipH="1" flipV="1">
            <a:off x="7810755" y="3327834"/>
            <a:ext cx="3211" cy="779810"/>
          </a:xfrm>
          <a:prstGeom prst="straightConnector1">
            <a:avLst/>
          </a:prstGeom>
          <a:noFill/>
          <a:ln w="12700" cap="rnd" cmpd="sng">
            <a:solidFill>
              <a:schemeClr val="accent2"/>
            </a:solidFill>
            <a:prstDash val="solid"/>
            <a:miter lim="800000"/>
            <a:headEnd type="none" w="sm" len="sm"/>
            <a:tailEnd type="none" w="med" len="med"/>
          </a:ln>
        </p:spPr>
      </p:cxnSp>
      <p:cxnSp>
        <p:nvCxnSpPr>
          <p:cNvPr id="57" name="Google Shape;1565;p46">
            <a:extLst>
              <a:ext uri="{FF2B5EF4-FFF2-40B4-BE49-F238E27FC236}">
                <a16:creationId xmlns:a16="http://schemas.microsoft.com/office/drawing/2014/main" xmlns="" id="{972BFE37-6DE6-420D-B92D-C644E246130A}"/>
              </a:ext>
            </a:extLst>
          </p:cNvPr>
          <p:cNvCxnSpPr>
            <a:cxnSpLocks/>
          </p:cNvCxnSpPr>
          <p:nvPr/>
        </p:nvCxnSpPr>
        <p:spPr>
          <a:xfrm flipV="1">
            <a:off x="6193787" y="2628900"/>
            <a:ext cx="0" cy="1383010"/>
          </a:xfrm>
          <a:prstGeom prst="straightConnector1">
            <a:avLst/>
          </a:prstGeom>
          <a:noFill/>
          <a:ln w="12700" cap="rnd" cmpd="sng">
            <a:solidFill>
              <a:schemeClr val="accent2"/>
            </a:solidFill>
            <a:prstDash val="dash"/>
            <a:miter lim="800000"/>
            <a:headEnd type="none" w="sm" len="sm"/>
            <a:tailEnd type="none" w="med" len="med"/>
          </a:ln>
        </p:spPr>
      </p:cxnSp>
      <p:sp>
        <p:nvSpPr>
          <p:cNvPr id="58" name="Google Shape;1567;p46">
            <a:extLst>
              <a:ext uri="{FF2B5EF4-FFF2-40B4-BE49-F238E27FC236}">
                <a16:creationId xmlns:a16="http://schemas.microsoft.com/office/drawing/2014/main" xmlns="" id="{963ED7CC-E949-4800-A237-6FC437541BE6}"/>
              </a:ext>
            </a:extLst>
          </p:cNvPr>
          <p:cNvSpPr txBox="1">
            <a:spLocks/>
          </p:cNvSpPr>
          <p:nvPr/>
        </p:nvSpPr>
        <p:spPr>
          <a:xfrm>
            <a:off x="618870" y="2463738"/>
            <a:ext cx="1428750" cy="657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500" dirty="0" smtClean="0">
                <a:latin typeface="Kaspersky Sans" panose="020B0503050101040103" pitchFamily="34" charset="-52"/>
              </a:rPr>
              <a:t>1</a:t>
            </a:r>
            <a:r>
              <a:rPr lang="en-US" sz="1500" dirty="0" smtClean="0">
                <a:latin typeface="Kaspersky Sans" panose="020B0503050101040103" pitchFamily="34" charset="-52"/>
              </a:rPr>
              <a:t>9</a:t>
            </a:r>
            <a:r>
              <a:rPr lang="ru-RU" sz="1500" dirty="0" smtClean="0">
                <a:latin typeface="Kaspersky Sans" panose="020B0503050101040103" pitchFamily="34" charset="-52"/>
              </a:rPr>
              <a:t> </a:t>
            </a:r>
            <a:r>
              <a:rPr lang="ru-RU" sz="1500" dirty="0">
                <a:latin typeface="Kaspersky Sans" panose="020B0503050101040103" pitchFamily="34" charset="-52"/>
              </a:rPr>
              <a:t>лет работы на российском </a:t>
            </a:r>
            <a:r>
              <a:rPr lang="en-US" sz="1500" dirty="0" smtClean="0">
                <a:latin typeface="Kaspersky Sans" panose="020B0503050101040103" pitchFamily="34" charset="-52"/>
              </a:rPr>
              <a:t>IT</a:t>
            </a:r>
            <a:r>
              <a:rPr lang="ru-RU" sz="1500" dirty="0" smtClean="0">
                <a:latin typeface="Kaspersky Sans" panose="020B0503050101040103" pitchFamily="34" charset="-52"/>
              </a:rPr>
              <a:t>-рынке</a:t>
            </a:r>
            <a:endParaRPr lang="ru-RU" sz="1500" dirty="0">
              <a:latin typeface="Kaspersky Sans" panose="020B0503050101040103" pitchFamily="34" charset="-52"/>
            </a:endParaRPr>
          </a:p>
        </p:txBody>
      </p:sp>
      <p:sp>
        <p:nvSpPr>
          <p:cNvPr id="59" name="Google Shape;1568;p46">
            <a:extLst>
              <a:ext uri="{FF2B5EF4-FFF2-40B4-BE49-F238E27FC236}">
                <a16:creationId xmlns:a16="http://schemas.microsoft.com/office/drawing/2014/main" xmlns="" id="{92DF91CD-9637-4CCD-92A6-E3D6B35C3C91}"/>
              </a:ext>
            </a:extLst>
          </p:cNvPr>
          <p:cNvSpPr txBox="1">
            <a:spLocks/>
          </p:cNvSpPr>
          <p:nvPr/>
        </p:nvSpPr>
        <p:spPr>
          <a:xfrm>
            <a:off x="2292338" y="1849076"/>
            <a:ext cx="1307554" cy="54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500" dirty="0">
                <a:latin typeface="Kaspersky Sans" panose="020B0503050101040103" pitchFamily="34" charset="-52"/>
              </a:rPr>
              <a:t>Флагманская разработка</a:t>
            </a:r>
            <a:endParaRPr lang="en-US" sz="1500" dirty="0">
              <a:latin typeface="Kaspersky Sans" panose="020B0503050101040103" pitchFamily="34" charset="-52"/>
            </a:endParaRPr>
          </a:p>
        </p:txBody>
      </p:sp>
      <p:sp>
        <p:nvSpPr>
          <p:cNvPr id="60" name="Google Shape;1569;p46">
            <a:extLst>
              <a:ext uri="{FF2B5EF4-FFF2-40B4-BE49-F238E27FC236}">
                <a16:creationId xmlns:a16="http://schemas.microsoft.com/office/drawing/2014/main" xmlns="" id="{4E88F164-5980-41C8-8A4E-B6D34F1D1667}"/>
              </a:ext>
            </a:extLst>
          </p:cNvPr>
          <p:cNvSpPr txBox="1">
            <a:spLocks/>
          </p:cNvSpPr>
          <p:nvPr/>
        </p:nvSpPr>
        <p:spPr>
          <a:xfrm>
            <a:off x="3963143" y="2679762"/>
            <a:ext cx="1174935" cy="450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500" dirty="0">
                <a:latin typeface="Kaspersky Sans" panose="020B0503050101040103" pitchFamily="34" charset="-52"/>
              </a:rPr>
              <a:t>Обширная партнерская сеть</a:t>
            </a:r>
            <a:endParaRPr lang="en-US" sz="1500" dirty="0">
              <a:latin typeface="Kaspersky Sans" panose="020B0503050101040103" pitchFamily="34" charset="-52"/>
            </a:endParaRPr>
          </a:p>
        </p:txBody>
      </p:sp>
      <p:sp>
        <p:nvSpPr>
          <p:cNvPr id="61" name="Google Shape;1570;p46">
            <a:extLst>
              <a:ext uri="{FF2B5EF4-FFF2-40B4-BE49-F238E27FC236}">
                <a16:creationId xmlns:a16="http://schemas.microsoft.com/office/drawing/2014/main" xmlns="" id="{A574DDA3-5322-40C1-9932-8C67E3D18049}"/>
              </a:ext>
            </a:extLst>
          </p:cNvPr>
          <p:cNvSpPr txBox="1">
            <a:spLocks/>
          </p:cNvSpPr>
          <p:nvPr/>
        </p:nvSpPr>
        <p:spPr>
          <a:xfrm>
            <a:off x="5390740" y="1857350"/>
            <a:ext cx="1593528" cy="54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500" dirty="0">
                <a:latin typeface="Kaspersky Sans" panose="020B0503050101040103" pitchFamily="34" charset="-52"/>
              </a:rPr>
              <a:t>Коммерческих клиентов</a:t>
            </a:r>
            <a:endParaRPr lang="en-US" sz="1500" dirty="0">
              <a:latin typeface="Kaspersky Sans" panose="020B0503050101040103" pitchFamily="34" charset="-52"/>
            </a:endParaRPr>
          </a:p>
        </p:txBody>
      </p:sp>
      <p:sp>
        <p:nvSpPr>
          <p:cNvPr id="62" name="Google Shape;1571;p46">
            <a:extLst>
              <a:ext uri="{FF2B5EF4-FFF2-40B4-BE49-F238E27FC236}">
                <a16:creationId xmlns:a16="http://schemas.microsoft.com/office/drawing/2014/main" xmlns="" id="{9CF3BE2C-E0B0-4501-BFFE-51E5270768B7}"/>
              </a:ext>
            </a:extLst>
          </p:cNvPr>
          <p:cNvSpPr txBox="1">
            <a:spLocks/>
          </p:cNvSpPr>
          <p:nvPr/>
        </p:nvSpPr>
        <p:spPr>
          <a:xfrm>
            <a:off x="7203504" y="2569368"/>
            <a:ext cx="1220924" cy="543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500" dirty="0">
                <a:latin typeface="Kaspersky Sans" panose="020B0503050101040103" pitchFamily="34" charset="-52"/>
              </a:rPr>
              <a:t>Бюджетных клиентов</a:t>
            </a:r>
            <a:endParaRPr lang="en-US" sz="1500" dirty="0">
              <a:latin typeface="Kaspersky Sans" panose="020B0503050101040103" pitchFamily="34" charset="-52"/>
            </a:endParaRPr>
          </a:p>
        </p:txBody>
      </p:sp>
      <p:sp>
        <p:nvSpPr>
          <p:cNvPr id="63" name="Google Shape;1572;p46">
            <a:extLst>
              <a:ext uri="{FF2B5EF4-FFF2-40B4-BE49-F238E27FC236}">
                <a16:creationId xmlns:a16="http://schemas.microsoft.com/office/drawing/2014/main" xmlns="" id="{D8403F8D-2300-4CB1-8CD8-BAEAA5BDE447}"/>
              </a:ext>
            </a:extLst>
          </p:cNvPr>
          <p:cNvSpPr txBox="1">
            <a:spLocks/>
          </p:cNvSpPr>
          <p:nvPr/>
        </p:nvSpPr>
        <p:spPr>
          <a:xfrm>
            <a:off x="971600" y="4012969"/>
            <a:ext cx="720080" cy="358981"/>
          </a:xfrm>
          <a:prstGeom prst="roundRect">
            <a:avLst>
              <a:gd name="adj" fmla="val 11386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17138" rIns="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200" dirty="0">
                <a:solidFill>
                  <a:schemeClr val="bg1"/>
                </a:solidFill>
                <a:latin typeface="Kaspersky Sans" panose="020B0503050101040103" pitchFamily="34" charset="-52"/>
              </a:rPr>
              <a:t>2003</a:t>
            </a:r>
            <a:endParaRPr lang="en-US" sz="12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64" name="Google Shape;1573;p46">
            <a:extLst>
              <a:ext uri="{FF2B5EF4-FFF2-40B4-BE49-F238E27FC236}">
                <a16:creationId xmlns:a16="http://schemas.microsoft.com/office/drawing/2014/main" xmlns="" id="{54883F9D-4AB3-4CBE-84EA-302F7539FE2B}"/>
              </a:ext>
            </a:extLst>
          </p:cNvPr>
          <p:cNvSpPr txBox="1">
            <a:spLocks/>
          </p:cNvSpPr>
          <p:nvPr/>
        </p:nvSpPr>
        <p:spPr>
          <a:xfrm>
            <a:off x="2591780" y="4012969"/>
            <a:ext cx="720000" cy="358981"/>
          </a:xfrm>
          <a:prstGeom prst="roundRect">
            <a:avLst>
              <a:gd name="adj" fmla="val 11386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17138" rIns="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1200" dirty="0">
                <a:solidFill>
                  <a:schemeClr val="bg1"/>
                </a:solidFill>
                <a:latin typeface="Kaspersky Sans" panose="020B0503050101040103" pitchFamily="34" charset="-52"/>
              </a:rPr>
              <a:t>ИКС</a:t>
            </a:r>
            <a:endParaRPr lang="en-US" sz="12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65" name="Google Shape;1574;p46">
            <a:extLst>
              <a:ext uri="{FF2B5EF4-FFF2-40B4-BE49-F238E27FC236}">
                <a16:creationId xmlns:a16="http://schemas.microsoft.com/office/drawing/2014/main" xmlns="" id="{6E208790-7E8E-4A85-B062-01DFF8837F42}"/>
              </a:ext>
            </a:extLst>
          </p:cNvPr>
          <p:cNvSpPr txBox="1">
            <a:spLocks/>
          </p:cNvSpPr>
          <p:nvPr/>
        </p:nvSpPr>
        <p:spPr>
          <a:xfrm>
            <a:off x="4211961" y="4012969"/>
            <a:ext cx="720000" cy="358981"/>
          </a:xfrm>
          <a:prstGeom prst="roundRect">
            <a:avLst>
              <a:gd name="adj" fmla="val 11386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17138" rIns="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en-US" sz="1200" dirty="0">
                <a:solidFill>
                  <a:schemeClr val="bg1"/>
                </a:solidFill>
                <a:latin typeface="Kaspersky Sans" panose="020B0503050101040103" pitchFamily="34" charset="-52"/>
              </a:rPr>
              <a:t>250+</a:t>
            </a:r>
          </a:p>
        </p:txBody>
      </p:sp>
      <p:sp>
        <p:nvSpPr>
          <p:cNvPr id="66" name="Google Shape;1575;p46">
            <a:extLst>
              <a:ext uri="{FF2B5EF4-FFF2-40B4-BE49-F238E27FC236}">
                <a16:creationId xmlns:a16="http://schemas.microsoft.com/office/drawing/2014/main" xmlns="" id="{1213551E-5626-47B9-AF2A-EF94D1682B65}"/>
              </a:ext>
            </a:extLst>
          </p:cNvPr>
          <p:cNvSpPr txBox="1">
            <a:spLocks/>
          </p:cNvSpPr>
          <p:nvPr/>
        </p:nvSpPr>
        <p:spPr>
          <a:xfrm>
            <a:off x="5832141" y="4012969"/>
            <a:ext cx="720000" cy="358981"/>
          </a:xfrm>
          <a:prstGeom prst="roundRect">
            <a:avLst>
              <a:gd name="adj" fmla="val 11386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17138" rIns="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en-US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8</a:t>
            </a:r>
            <a:r>
              <a:rPr lang="ru-RU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0</a:t>
            </a:r>
            <a:r>
              <a:rPr lang="ru-RU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00</a:t>
            </a:r>
            <a:r>
              <a:rPr lang="ru-RU" sz="1200" dirty="0">
                <a:solidFill>
                  <a:schemeClr val="bg1"/>
                </a:solidFill>
                <a:latin typeface="Kaspersky Sans" panose="020B0503050101040103" pitchFamily="34" charset="-52"/>
              </a:rPr>
              <a:t>+</a:t>
            </a:r>
            <a:endParaRPr lang="en-US" sz="12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67" name="Google Shape;1576;p46">
            <a:extLst>
              <a:ext uri="{FF2B5EF4-FFF2-40B4-BE49-F238E27FC236}">
                <a16:creationId xmlns:a16="http://schemas.microsoft.com/office/drawing/2014/main" xmlns="" id="{3D497C8E-652D-4B8F-BA8D-D21312BB23CF}"/>
              </a:ext>
            </a:extLst>
          </p:cNvPr>
          <p:cNvSpPr txBox="1">
            <a:spLocks/>
          </p:cNvSpPr>
          <p:nvPr/>
        </p:nvSpPr>
        <p:spPr>
          <a:xfrm>
            <a:off x="7452400" y="4012969"/>
            <a:ext cx="720000" cy="358981"/>
          </a:xfrm>
          <a:prstGeom prst="roundRect">
            <a:avLst>
              <a:gd name="adj" fmla="val 11386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0" tIns="17138" rIns="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en-US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5</a:t>
            </a:r>
            <a:r>
              <a:rPr lang="ru-RU" sz="12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 </a:t>
            </a:r>
            <a:r>
              <a:rPr lang="ru-RU" sz="1200" dirty="0">
                <a:solidFill>
                  <a:schemeClr val="bg1"/>
                </a:solidFill>
                <a:latin typeface="Kaspersky Sans" panose="020B0503050101040103" pitchFamily="34" charset="-52"/>
              </a:rPr>
              <a:t>500+</a:t>
            </a:r>
            <a:endParaRPr lang="en-US" sz="12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  <p:sp>
        <p:nvSpPr>
          <p:cNvPr id="68" name="Овал 67">
            <a:extLst>
              <a:ext uri="{FF2B5EF4-FFF2-40B4-BE49-F238E27FC236}">
                <a16:creationId xmlns:a16="http://schemas.microsoft.com/office/drawing/2014/main" xmlns="" id="{E0A12E87-CD0F-421F-8D44-231945CFC065}"/>
              </a:ext>
            </a:extLst>
          </p:cNvPr>
          <p:cNvSpPr/>
          <p:nvPr/>
        </p:nvSpPr>
        <p:spPr>
          <a:xfrm>
            <a:off x="4500262" y="3289156"/>
            <a:ext cx="146690" cy="14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69" name="Овал 68">
            <a:extLst>
              <a:ext uri="{FF2B5EF4-FFF2-40B4-BE49-F238E27FC236}">
                <a16:creationId xmlns:a16="http://schemas.microsoft.com/office/drawing/2014/main" xmlns="" id="{06F358DD-ABD6-4D7D-8F7B-CAA087ED059B}"/>
              </a:ext>
            </a:extLst>
          </p:cNvPr>
          <p:cNvSpPr/>
          <p:nvPr/>
        </p:nvSpPr>
        <p:spPr>
          <a:xfrm>
            <a:off x="2880081" y="2569369"/>
            <a:ext cx="146690" cy="14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70" name="Овал 69">
            <a:extLst>
              <a:ext uri="{FF2B5EF4-FFF2-40B4-BE49-F238E27FC236}">
                <a16:creationId xmlns:a16="http://schemas.microsoft.com/office/drawing/2014/main" xmlns="" id="{547BDC8C-8FD7-48F1-9138-71B478E33923}"/>
              </a:ext>
            </a:extLst>
          </p:cNvPr>
          <p:cNvSpPr/>
          <p:nvPr/>
        </p:nvSpPr>
        <p:spPr>
          <a:xfrm>
            <a:off x="6117229" y="2569969"/>
            <a:ext cx="146690" cy="14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71" name="Овал 70">
            <a:extLst>
              <a:ext uri="{FF2B5EF4-FFF2-40B4-BE49-F238E27FC236}">
                <a16:creationId xmlns:a16="http://schemas.microsoft.com/office/drawing/2014/main" xmlns="" id="{AFE26082-D662-47D2-8AC9-A70646FC1F3A}"/>
              </a:ext>
            </a:extLst>
          </p:cNvPr>
          <p:cNvSpPr/>
          <p:nvPr/>
        </p:nvSpPr>
        <p:spPr>
          <a:xfrm>
            <a:off x="1259901" y="3295278"/>
            <a:ext cx="146690" cy="14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Kaspersky Sans" panose="020B0503050101040103" pitchFamily="34" charset="-52"/>
            </a:endParaRPr>
          </a:p>
        </p:txBody>
      </p:sp>
      <p:sp>
        <p:nvSpPr>
          <p:cNvPr id="72" name="Овал 71">
            <a:extLst>
              <a:ext uri="{FF2B5EF4-FFF2-40B4-BE49-F238E27FC236}">
                <a16:creationId xmlns:a16="http://schemas.microsoft.com/office/drawing/2014/main" xmlns="" id="{E16C89A1-EBEE-4088-A1BD-A54785032440}"/>
              </a:ext>
            </a:extLst>
          </p:cNvPr>
          <p:cNvSpPr/>
          <p:nvPr/>
        </p:nvSpPr>
        <p:spPr>
          <a:xfrm>
            <a:off x="7739965" y="3295278"/>
            <a:ext cx="146690" cy="14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Kaspersky Sans" panose="020B0503050101040103" pitchFamily="34" charset="-52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E50DC6DF-009D-4F39-ADCA-1CF072A79D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009" y="153587"/>
            <a:ext cx="728905" cy="383254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5F4BD9C1-63D3-478C-A437-49405D563C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86" y="153587"/>
            <a:ext cx="2982388" cy="101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737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>
          <a:xfrm>
            <a:off x="261719" y="195486"/>
            <a:ext cx="6336703" cy="1620179"/>
          </a:xfrm>
        </p:spPr>
        <p:txBody>
          <a:bodyPr/>
          <a:lstStyle/>
          <a:p>
            <a:r>
              <a:rPr lang="ru-RU" dirty="0"/>
              <a:t>Интернет Контроль Сервер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4"/>
          </p:nvPr>
        </p:nvSpPr>
        <p:spPr>
          <a:xfrm>
            <a:off x="267815" y="946456"/>
            <a:ext cx="7920880" cy="1656184"/>
          </a:xfrm>
        </p:spPr>
        <p:txBody>
          <a:bodyPr/>
          <a:lstStyle/>
          <a:p>
            <a:pPr lvl="1"/>
            <a:r>
              <a:rPr lang="ru-RU" sz="1700" dirty="0" smtClean="0"/>
              <a:t>Сертифицированное программное обеспечение </a:t>
            </a:r>
            <a:r>
              <a:rPr lang="ru-RU" sz="1700" dirty="0"/>
              <a:t>для защиты корпоративной сети и контроля пользователей. </a:t>
            </a:r>
          </a:p>
          <a:p>
            <a:pPr lvl="1"/>
            <a:endParaRPr lang="ru-RU" sz="1000" dirty="0"/>
          </a:p>
          <a:p>
            <a:pPr lvl="1"/>
            <a:r>
              <a:rPr lang="ru-RU" sz="1700" dirty="0"/>
              <a:t>Удобное решение для системных администраторов и руководителей.</a:t>
            </a:r>
          </a:p>
          <a:p>
            <a:pPr lvl="1"/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6656089-0DB9-4127-AAF4-9A8F7DE10B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399" y="195486"/>
            <a:ext cx="728905" cy="383254"/>
          </a:xfrm>
          <a:prstGeom prst="rect">
            <a:avLst/>
          </a:prstGeom>
        </p:spPr>
      </p:pic>
      <p:grpSp>
        <p:nvGrpSpPr>
          <p:cNvPr id="12" name="Группа 2">
            <a:extLst>
              <a:ext uri="{FF2B5EF4-FFF2-40B4-BE49-F238E27FC236}">
                <a16:creationId xmlns="" xmlns:a16="http://schemas.microsoft.com/office/drawing/2014/main" id="{15A2C8F1-D58A-4A19-BA0C-570169E71593}"/>
              </a:ext>
            </a:extLst>
          </p:cNvPr>
          <p:cNvGrpSpPr>
            <a:grpSpLocks/>
          </p:cNvGrpSpPr>
          <p:nvPr/>
        </p:nvGrpSpPr>
        <p:grpSpPr bwMode="auto">
          <a:xfrm>
            <a:off x="971600" y="2463739"/>
            <a:ext cx="7668852" cy="1516926"/>
            <a:chOff x="67580" y="3133258"/>
            <a:chExt cx="12556984" cy="2484646"/>
          </a:xfrm>
        </p:grpSpPr>
        <p:grpSp>
          <p:nvGrpSpPr>
            <p:cNvPr id="13" name="Группа 27">
              <a:extLst>
                <a:ext uri="{FF2B5EF4-FFF2-40B4-BE49-F238E27FC236}">
                  <a16:creationId xmlns="" xmlns:a16="http://schemas.microsoft.com/office/drawing/2014/main" id="{4FC40ADA-B727-4E3E-8260-020A6B0784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580" y="3133258"/>
              <a:ext cx="3257862" cy="2484646"/>
              <a:chOff x="-100263" y="2462186"/>
              <a:chExt cx="3257862" cy="2484646"/>
            </a:xfrm>
          </p:grpSpPr>
          <p:pic>
            <p:nvPicPr>
              <p:cNvPr id="20" name="Рисунок 3">
                <a:extLst>
                  <a:ext uri="{FF2B5EF4-FFF2-40B4-BE49-F238E27FC236}">
                    <a16:creationId xmlns="" xmlns:a16="http://schemas.microsoft.com/office/drawing/2014/main" id="{71DE8956-4117-45D4-BE1A-61C98F47C96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3674" y="2462186"/>
                <a:ext cx="1444755" cy="14447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Прямоугольник 24">
                <a:extLst>
                  <a:ext uri="{FF2B5EF4-FFF2-40B4-BE49-F238E27FC236}">
                    <a16:creationId xmlns="" xmlns:a16="http://schemas.microsoft.com/office/drawing/2014/main" id="{43E60FC8-7EA7-4AC3-9192-4BEEE5ABBC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100263" y="3989000"/>
                <a:ext cx="3257862" cy="957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600" dirty="0">
                    <a:latin typeface="Kaspersky Sans Light" panose="020B0303050101040103" pitchFamily="34" charset="-52"/>
                  </a:rPr>
                  <a:t>№322 в Р</a:t>
                </a:r>
                <a:r>
                  <a:rPr lang="ru-RU" altLang="ru-RU" sz="1600" dirty="0" smtClean="0">
                    <a:latin typeface="Kaspersky Sans Light" panose="020B0303050101040103" pitchFamily="34" charset="-52"/>
                  </a:rPr>
                  <a:t>еестре российского ПО</a:t>
                </a:r>
                <a:endParaRPr lang="ru-RU" altLang="ru-RU" sz="1600" dirty="0">
                  <a:latin typeface="Kaspersky Sans Light" panose="020B0303050101040103" pitchFamily="34" charset="-52"/>
                </a:endParaRPr>
              </a:p>
            </p:txBody>
          </p:sp>
        </p:grpSp>
        <p:grpSp>
          <p:nvGrpSpPr>
            <p:cNvPr id="14" name="Группа 11">
              <a:extLst>
                <a:ext uri="{FF2B5EF4-FFF2-40B4-BE49-F238E27FC236}">
                  <a16:creationId xmlns="" xmlns:a16="http://schemas.microsoft.com/office/drawing/2014/main" id="{47D6B620-9584-42EA-B897-CD281DC914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58201" y="3133258"/>
              <a:ext cx="3933342" cy="2462354"/>
              <a:chOff x="2299518" y="2462186"/>
              <a:chExt cx="3933342" cy="2462354"/>
            </a:xfrm>
          </p:grpSpPr>
          <p:pic>
            <p:nvPicPr>
              <p:cNvPr id="18" name="Рисунок 5">
                <a:extLst>
                  <a:ext uri="{FF2B5EF4-FFF2-40B4-BE49-F238E27FC236}">
                    <a16:creationId xmlns="" xmlns:a16="http://schemas.microsoft.com/office/drawing/2014/main" id="{72934F21-2F4B-4F39-BE85-B3063D61A54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8042" y="2462186"/>
                <a:ext cx="1444755" cy="14447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" name="Прямоугольник 25">
                <a:extLst>
                  <a:ext uri="{FF2B5EF4-FFF2-40B4-BE49-F238E27FC236}">
                    <a16:creationId xmlns="" xmlns:a16="http://schemas.microsoft.com/office/drawing/2014/main" id="{D1E3083E-8AA2-4C45-8E0B-6A2C9AC7BD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99518" y="3966709"/>
                <a:ext cx="3933342" cy="957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600" dirty="0">
                    <a:latin typeface="Kaspersky Sans Light" panose="020B0303050101040103" pitchFamily="34" charset="-52"/>
                  </a:rPr>
                  <a:t>Соответствует ФЗ </a:t>
                </a:r>
              </a:p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600" dirty="0">
                    <a:latin typeface="Kaspersky Sans Light" panose="020B0303050101040103" pitchFamily="34" charset="-52"/>
                  </a:rPr>
                  <a:t>№188, №436, №</a:t>
                </a:r>
                <a:r>
                  <a:rPr lang="ru-RU" altLang="ru-RU" sz="1600" dirty="0" smtClean="0">
                    <a:latin typeface="Kaspersky Sans Light" panose="020B0303050101040103" pitchFamily="34" charset="-52"/>
                  </a:rPr>
                  <a:t>139</a:t>
                </a:r>
                <a:endParaRPr lang="ru-RU" altLang="ru-RU" sz="1600" dirty="0">
                  <a:latin typeface="Kaspersky Sans Light" panose="020B0303050101040103" pitchFamily="34" charset="-52"/>
                </a:endParaRPr>
              </a:p>
            </p:txBody>
          </p:sp>
        </p:grpSp>
        <p:grpSp>
          <p:nvGrpSpPr>
            <p:cNvPr id="15" name="Группа 1">
              <a:extLst>
                <a:ext uri="{FF2B5EF4-FFF2-40B4-BE49-F238E27FC236}">
                  <a16:creationId xmlns="" xmlns:a16="http://schemas.microsoft.com/office/drawing/2014/main" id="{51ACA74D-280E-441B-8A44-6FBDED130D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45260" y="3215151"/>
              <a:ext cx="4379304" cy="2380461"/>
              <a:chOff x="8245260" y="2825093"/>
              <a:chExt cx="4379304" cy="2380461"/>
            </a:xfrm>
          </p:grpSpPr>
          <p:pic>
            <p:nvPicPr>
              <p:cNvPr id="16" name="Рисунок 30" descr="Изображение выглядит как счетчик&#10;&#10;Автоматически созданное описание">
                <a:extLst>
                  <a:ext uri="{FF2B5EF4-FFF2-40B4-BE49-F238E27FC236}">
                    <a16:creationId xmlns="" xmlns:a16="http://schemas.microsoft.com/office/drawing/2014/main" id="{3CDC2548-CE05-44C1-82D6-E025412B92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89552" y="2825093"/>
                <a:ext cx="1444756" cy="1444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Прямоугольник 26">
                <a:extLst>
                  <a:ext uri="{FF2B5EF4-FFF2-40B4-BE49-F238E27FC236}">
                    <a16:creationId xmlns="" xmlns:a16="http://schemas.microsoft.com/office/drawing/2014/main" id="{EF1A1170-2534-422C-BFC4-180C39FD49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45260" y="4247723"/>
                <a:ext cx="4379304" cy="957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600" dirty="0">
                    <a:latin typeface="Kaspersky Sans Light" panose="020B0303050101040103" pitchFamily="34" charset="-52"/>
                  </a:rPr>
                  <a:t>Тестирование 35 дней.</a:t>
                </a:r>
              </a:p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600" dirty="0">
                    <a:latin typeface="Kaspersky Sans Light" panose="020B0303050101040103" pitchFamily="34" charset="-52"/>
                  </a:rPr>
                  <a:t>Бесплатная </a:t>
                </a:r>
                <a:r>
                  <a:rPr lang="ru-RU" altLang="ru-RU" sz="1600" dirty="0" smtClean="0">
                    <a:latin typeface="Kaspersky Sans Light" panose="020B0303050101040103" pitchFamily="34" charset="-52"/>
                  </a:rPr>
                  <a:t>техподдержка </a:t>
                </a:r>
                <a:endParaRPr lang="ru-RU" altLang="ru-RU" sz="1600" dirty="0">
                  <a:latin typeface="Kaspersky Sans Light" panose="020B0303050101040103" pitchFamily="34" charset="-5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35515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5256076" y="946971"/>
            <a:ext cx="3491681" cy="1116124"/>
          </a:xfrm>
        </p:spPr>
        <p:txBody>
          <a:bodyPr/>
          <a:lstStyle/>
          <a:p>
            <a:pPr lvl="3"/>
            <a:r>
              <a:rPr lang="ru-RU" dirty="0">
                <a:solidFill>
                  <a:schemeClr val="accent2"/>
                </a:solidFill>
              </a:rPr>
              <a:t>Государственный сектор</a:t>
            </a:r>
            <a:endParaRPr lang="en-US" dirty="0">
              <a:solidFill>
                <a:schemeClr val="accent2"/>
              </a:solidFill>
            </a:endParaRPr>
          </a:p>
          <a:p>
            <a:pPr lvl="4"/>
            <a:r>
              <a:rPr lang="ru-RU" dirty="0" smtClean="0"/>
              <a:t>Администрации </a:t>
            </a:r>
            <a:r>
              <a:rPr lang="ru-RU" dirty="0"/>
              <a:t>и муниципальные </a:t>
            </a:r>
            <a:r>
              <a:rPr lang="ru-RU" dirty="0" smtClean="0"/>
              <a:t>образования, учреждения здравоохранения, пенсионные фонды</a:t>
            </a:r>
            <a:endParaRPr lang="ru-RU" dirty="0"/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EED9F42A-73CD-45CC-8A21-08AD849E8A6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56076" y="2387131"/>
            <a:ext cx="2987625" cy="864096"/>
          </a:xfrm>
        </p:spPr>
        <p:txBody>
          <a:bodyPr/>
          <a:lstStyle/>
          <a:p>
            <a:pPr lvl="3"/>
            <a:r>
              <a:rPr lang="ru-RU" dirty="0">
                <a:solidFill>
                  <a:schemeClr val="accent2"/>
                </a:solidFill>
              </a:rPr>
              <a:t>Бизнес сектор</a:t>
            </a:r>
            <a:endParaRPr lang="en-US" dirty="0">
              <a:solidFill>
                <a:schemeClr val="accent2"/>
              </a:solidFill>
            </a:endParaRPr>
          </a:p>
          <a:p>
            <a:pPr lvl="4"/>
            <a:r>
              <a:rPr lang="en-US" dirty="0" smtClean="0"/>
              <a:t>80</a:t>
            </a:r>
            <a:r>
              <a:rPr lang="ru-RU" dirty="0" smtClean="0"/>
              <a:t>00</a:t>
            </a:r>
            <a:r>
              <a:rPr lang="ru-RU" dirty="0"/>
              <a:t>+ коммерческих клиентов из всех сфер экономики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6B648B5A-83E2-4A30-B682-A90D13842D7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62000" y="411163"/>
            <a:ext cx="8785225" cy="324574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latin typeface="Kaspersky Sans" panose="020B0503050101040103" pitchFamily="34" charset="-52"/>
              </a:rPr>
              <a:t>Ключевые клиенты</a:t>
            </a:r>
            <a:endParaRPr lang="x-none" sz="2200" dirty="0">
              <a:latin typeface="Kaspersky Sans" panose="020B0503050101040103" pitchFamily="34" charset="-52"/>
            </a:endParaRPr>
          </a:p>
        </p:txBody>
      </p:sp>
      <p:pic>
        <p:nvPicPr>
          <p:cNvPr id="8" name="Рисунок 7" descr="Изображение выглядит как текст, карта&#10;&#10;Автоматически созданное описание">
            <a:extLst>
              <a:ext uri="{FF2B5EF4-FFF2-40B4-BE49-F238E27FC236}">
                <a16:creationId xmlns:a16="http://schemas.microsoft.com/office/drawing/2014/main" xmlns="" id="{00B72091-2781-46CC-8736-A4C6AA8299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3" y="946971"/>
            <a:ext cx="4615306" cy="2571750"/>
          </a:xfrm>
          <a:prstGeom prst="rect">
            <a:avLst/>
          </a:prstGeom>
        </p:spPr>
      </p:pic>
      <p:sp>
        <p:nvSpPr>
          <p:cNvPr id="9" name="Текст 1">
            <a:extLst>
              <a:ext uri="{FF2B5EF4-FFF2-40B4-BE49-F238E27FC236}">
                <a16:creationId xmlns:a16="http://schemas.microsoft.com/office/drawing/2014/main" xmlns="" id="{EED9F42A-73CD-45CC-8A21-08AD849E8A6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3709" y="4279404"/>
            <a:ext cx="3545904" cy="864096"/>
          </a:xfrm>
        </p:spPr>
        <p:txBody>
          <a:bodyPr/>
          <a:lstStyle/>
          <a:p>
            <a:pPr lvl="3"/>
            <a:r>
              <a:rPr lang="ru-RU" dirty="0"/>
              <a:t>Отзывы об использовании ИКС:</a:t>
            </a:r>
            <a:endParaRPr lang="en-US" dirty="0"/>
          </a:p>
          <a:p>
            <a:pPr lvl="4"/>
            <a:r>
              <a:rPr lang="en-US" dirty="0">
                <a:hlinkClick r:id="rId4"/>
              </a:rPr>
              <a:t>https://xserver.a-real.ru/comments/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7162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3"/>
            <a:r>
              <a:rPr lang="ru-RU" dirty="0">
                <a:solidFill>
                  <a:schemeClr val="accent2"/>
                </a:solidFill>
              </a:rPr>
              <a:t>Образовательный сектор</a:t>
            </a:r>
            <a:endParaRPr lang="en-US" dirty="0">
              <a:solidFill>
                <a:schemeClr val="accent2"/>
              </a:solidFill>
            </a:endParaRPr>
          </a:p>
          <a:p>
            <a:pPr lvl="4"/>
            <a:r>
              <a:rPr lang="en-US" dirty="0"/>
              <a:t>5</a:t>
            </a:r>
            <a:r>
              <a:rPr lang="ru-RU" dirty="0" smtClean="0"/>
              <a:t>500</a:t>
            </a:r>
            <a:r>
              <a:rPr lang="ru-RU" dirty="0"/>
              <a:t>+ школ используют ИКС в качестве контент-фильтра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5184775" y="2484874"/>
            <a:ext cx="3851721" cy="1116124"/>
          </a:xfrm>
        </p:spPr>
        <p:txBody>
          <a:bodyPr/>
          <a:lstStyle/>
          <a:p>
            <a:pPr lvl="3"/>
            <a:r>
              <a:rPr lang="ru-RU" dirty="0">
                <a:solidFill>
                  <a:schemeClr val="accent2"/>
                </a:solidFill>
              </a:rPr>
              <a:t>Массовые инсталляции в школы:</a:t>
            </a:r>
            <a:endParaRPr lang="en-US" dirty="0">
              <a:solidFill>
                <a:schemeClr val="accent2"/>
              </a:solidFill>
            </a:endParaRPr>
          </a:p>
          <a:p>
            <a:pPr lvl="4"/>
            <a:r>
              <a:rPr lang="ru-RU" dirty="0"/>
              <a:t>г. Санкт-Петербурга, г. Нижневартовска, Оренбургской и Ростовской областей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EED9F42A-73CD-45CC-8A21-08AD849E8A6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2000" y="4155926"/>
            <a:ext cx="3851721" cy="864096"/>
          </a:xfrm>
        </p:spPr>
        <p:txBody>
          <a:bodyPr/>
          <a:lstStyle/>
          <a:p>
            <a:pPr lvl="3"/>
            <a:r>
              <a:rPr lang="ru-RU" sz="1400" dirty="0"/>
              <a:t>История внедрения контент-фильтра ИКС </a:t>
            </a:r>
          </a:p>
          <a:p>
            <a:pPr lvl="3"/>
            <a:r>
              <a:rPr lang="ru-RU" sz="1400" dirty="0"/>
              <a:t>в 65 школах Оренбургской области: </a:t>
            </a:r>
          </a:p>
          <a:p>
            <a:r>
              <a:rPr lang="en-US" sz="1300" dirty="0">
                <a:hlinkClick r:id="rId3"/>
              </a:rPr>
              <a:t>https://it-channel-awards.ru/programos-pr</a:t>
            </a:r>
            <a:r>
              <a:rPr lang="ru-RU" sz="1300" dirty="0"/>
              <a:t> 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6B648B5A-83E2-4A30-B682-A90D13842D7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62000" y="411163"/>
            <a:ext cx="8785225" cy="324574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latin typeface="Kaspersky Sans" panose="020B0503050101040103" pitchFamily="34" charset="-52"/>
              </a:rPr>
              <a:t>Ключевые клиенты</a:t>
            </a:r>
            <a:endParaRPr lang="x-none" sz="2200" dirty="0">
              <a:latin typeface="Kaspersky Sans" panose="020B0503050101040103" pitchFamily="34" charset="-52"/>
            </a:endParaRPr>
          </a:p>
        </p:txBody>
      </p:sp>
      <p:pic>
        <p:nvPicPr>
          <p:cNvPr id="8" name="Рисунок 7" descr="Изображение выглядит как текст, карта&#10;&#10;Автоматически созданное описание">
            <a:extLst>
              <a:ext uri="{FF2B5EF4-FFF2-40B4-BE49-F238E27FC236}">
                <a16:creationId xmlns:a16="http://schemas.microsoft.com/office/drawing/2014/main" xmlns="" id="{00B72091-2781-46CC-8736-A4C6AA8299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3" y="946971"/>
            <a:ext cx="4615306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29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88D5413C-EBBA-4434-9CB1-09BBAC14BCC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2575" y="3727994"/>
            <a:ext cx="3712344" cy="1404154"/>
          </a:xfrm>
        </p:spPr>
        <p:txBody>
          <a:bodyPr/>
          <a:lstStyle/>
          <a:p>
            <a:r>
              <a:rPr lang="fr-FR" dirty="0"/>
              <a:t/>
            </a:r>
            <a:br>
              <a:rPr lang="fr-FR" dirty="0"/>
            </a:br>
            <a:r>
              <a:rPr lang="ru-RU" dirty="0" smtClean="0">
                <a:latin typeface="Kaspersky Sans" panose="020B0503050101040103" pitchFamily="34" charset="77"/>
              </a:rPr>
              <a:t>Обращайтесь за поддержкой</a:t>
            </a:r>
            <a:endParaRPr lang="fr-FR" dirty="0">
              <a:latin typeface="Kaspersky Sans" panose="020B0503050101040103" pitchFamily="34" charset="77"/>
            </a:endParaRPr>
          </a:p>
          <a:p>
            <a:pPr>
              <a:buNone/>
            </a:pPr>
            <a:r>
              <a:rPr lang="ru-RU" sz="1400" b="0" dirty="0" smtClean="0"/>
              <a:t>База знаний, видеоуроки, вебинары, помощь технических специалистов</a:t>
            </a:r>
            <a:endParaRPr lang="x-none" sz="1400" b="0" dirty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69EFB26D-0E94-4837-B3A8-B71D3C4BF1E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643496" y="1632942"/>
            <a:ext cx="4300177" cy="140415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Установите и настройте</a:t>
            </a:r>
            <a:endParaRPr lang="en-US" dirty="0"/>
          </a:p>
          <a:p>
            <a:pPr>
              <a:buNone/>
            </a:pPr>
            <a:r>
              <a:rPr lang="ru-RU" sz="1400" b="0" dirty="0" smtClean="0"/>
              <a:t>Изучите аппаратные требования, </a:t>
            </a:r>
          </a:p>
          <a:p>
            <a:pPr>
              <a:buNone/>
            </a:pPr>
            <a:r>
              <a:rPr lang="ru-RU" sz="1400" b="0" dirty="0" smtClean="0"/>
              <a:t>воспользуйтесь мастером начальной настройки</a:t>
            </a:r>
            <a:endParaRPr lang="x-none" sz="1400" b="0" dirty="0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E35F01CE-2F86-4387-8B7F-08C610A25CA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652465" y="3727245"/>
            <a:ext cx="3712344" cy="93610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Тестируйте бесплатно</a:t>
            </a:r>
            <a:endParaRPr lang="en-US" dirty="0"/>
          </a:p>
          <a:p>
            <a:pPr>
              <a:buNone/>
            </a:pPr>
            <a:r>
              <a:rPr lang="ru-RU" sz="1400" b="0" dirty="0" smtClean="0"/>
              <a:t>Демо-период 35 дней, тестовые ключи на дополнительные модули </a:t>
            </a:r>
            <a:r>
              <a:rPr lang="en-US" sz="1400" b="0" dirty="0" smtClean="0"/>
              <a:t>Kaspersky</a:t>
            </a:r>
            <a:endParaRPr lang="x-none" sz="1400" b="0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xmlns="" id="{BB85FCF1-FB5E-4217-BD62-E28D8FF7229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74722" y="1665723"/>
            <a:ext cx="3712344" cy="936104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Скачайте дистрибутив ИКС</a:t>
            </a:r>
            <a:endParaRPr lang="en-US" dirty="0"/>
          </a:p>
          <a:p>
            <a:pPr>
              <a:buNone/>
            </a:pPr>
            <a:r>
              <a:rPr lang="ru-RU" sz="1400" b="0" dirty="0" smtClean="0"/>
              <a:t>Заполните форму на сайте: </a:t>
            </a:r>
          </a:p>
          <a:p>
            <a:pPr>
              <a:buNone/>
            </a:pPr>
            <a:r>
              <a:rPr lang="en-US" sz="1400" b="0" dirty="0" smtClean="0">
                <a:solidFill>
                  <a:schemeClr val="accent1"/>
                </a:solidFill>
              </a:rPr>
              <a:t>xserver.a-real.ru/#sect-download</a:t>
            </a:r>
            <a:endParaRPr lang="x-none" sz="1400" b="0" dirty="0">
              <a:solidFill>
                <a:schemeClr val="accent1"/>
              </a:solidFill>
            </a:endParaRPr>
          </a:p>
        </p:txBody>
      </p:sp>
      <p:sp>
        <p:nvSpPr>
          <p:cNvPr id="30" name="Текст 29">
            <a:extLst>
              <a:ext uri="{FF2B5EF4-FFF2-40B4-BE49-F238E27FC236}">
                <a16:creationId xmlns:a16="http://schemas.microsoft.com/office/drawing/2014/main" xmlns="" id="{502413A1-6756-4260-B515-15A04EFF7C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200" dirty="0" smtClean="0"/>
              <a:t>Начало работы с ИКС:</a:t>
            </a:r>
            <a:endParaRPr lang="x-none" sz="2200" dirty="0"/>
          </a:p>
        </p:txBody>
      </p:sp>
      <p:pic>
        <p:nvPicPr>
          <p:cNvPr id="45" name="Picture Placeholder 44">
            <a:extLst>
              <a:ext uri="{FF2B5EF4-FFF2-40B4-BE49-F238E27FC236}">
                <a16:creationId xmlns:a16="http://schemas.microsoft.com/office/drawing/2014/main" xmlns="" id="{84F35A66-7031-BA4E-8D6F-1B9B6AE0056C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5907" b="5907"/>
          <a:stretch>
            <a:fillRect/>
          </a:stretch>
        </p:blipFill>
        <p:spPr>
          <a:xfrm>
            <a:off x="4744612" y="3259193"/>
            <a:ext cx="577482" cy="509756"/>
          </a:xfrm>
        </p:spPr>
      </p:pic>
      <p:pic>
        <p:nvPicPr>
          <p:cNvPr id="47" name="Picture Placeholder 46">
            <a:extLst>
              <a:ext uri="{FF2B5EF4-FFF2-40B4-BE49-F238E27FC236}">
                <a16:creationId xmlns:a16="http://schemas.microsoft.com/office/drawing/2014/main" xmlns="" id="{484F6E7F-06D5-CB41-A328-1D70AA64FCBF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t="5907" b="5907"/>
          <a:stretch>
            <a:fillRect/>
          </a:stretch>
        </p:blipFill>
        <p:spPr>
          <a:xfrm>
            <a:off x="475836" y="1197671"/>
            <a:ext cx="577482" cy="509756"/>
          </a:xfrm>
        </p:spPr>
      </p:pic>
      <p:pic>
        <p:nvPicPr>
          <p:cNvPr id="43" name="Picture Placeholder 42">
            <a:extLst>
              <a:ext uri="{FF2B5EF4-FFF2-40B4-BE49-F238E27FC236}">
                <a16:creationId xmlns:a16="http://schemas.microsoft.com/office/drawing/2014/main" xmlns="" id="{C5F4961C-BAA3-1045-8899-6BC9186E8B31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 t="5907" b="5907"/>
          <a:stretch>
            <a:fillRect/>
          </a:stretch>
        </p:blipFill>
        <p:spPr>
          <a:xfrm>
            <a:off x="4744612" y="1155967"/>
            <a:ext cx="577482" cy="509756"/>
          </a:xfrm>
        </p:spPr>
      </p:pic>
      <p:pic>
        <p:nvPicPr>
          <p:cNvPr id="41" name="Picture Placeholder 40">
            <a:extLst>
              <a:ext uri="{FF2B5EF4-FFF2-40B4-BE49-F238E27FC236}">
                <a16:creationId xmlns:a16="http://schemas.microsoft.com/office/drawing/2014/main" xmlns="" id="{CF9669BA-FA6F-5B40-B7DC-10D77CFF89D1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t="5907" b="5907"/>
          <a:stretch>
            <a:fillRect/>
          </a:stretch>
        </p:blipFill>
        <p:spPr>
          <a:xfrm>
            <a:off x="374722" y="3259667"/>
            <a:ext cx="577482" cy="509756"/>
          </a:xfrm>
        </p:spPr>
      </p:pic>
    </p:spTree>
    <p:extLst>
      <p:ext uri="{BB962C8B-B14F-4D97-AF65-F5344CB8AC3E}">
        <p14:creationId xmlns:p14="http://schemas.microsoft.com/office/powerpoint/2010/main" val="1224622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"/>
          <p:cNvSpPr>
            <a:spLocks noGrp="1"/>
          </p:cNvSpPr>
          <p:nvPr/>
        </p:nvSpPr>
        <p:spPr>
          <a:xfrm>
            <a:off x="1931801" y="492983"/>
            <a:ext cx="7830000" cy="515526"/>
          </a:xfrm>
          <a:prstGeom prst="rect">
            <a:avLst/>
          </a:prstGeom>
        </p:spPr>
        <p:txBody>
          <a:bodyPr vert="horz" lIns="0" tIns="34290" rIns="68580" bIns="34290" rtlCol="0" anchor="t">
            <a:sp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 baseline="0">
                <a:solidFill>
                  <a:schemeClr val="bg1"/>
                </a:solidFill>
                <a:latin typeface="Kaspersky Meduim" panose="020B0604020202020204" charset="0"/>
                <a:ea typeface="+mn-ea"/>
                <a:cs typeface="Segoe UI Semibold" panose="020B07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900" dirty="0">
                <a:solidFill>
                  <a:schemeClr val="tx1"/>
                </a:solidFill>
                <a:latin typeface="Kaspersky Sans" panose="020B0503050101040103" pitchFamily="34" charset="-52"/>
              </a:rPr>
              <a:t>Модуль «Техподдержка»</a:t>
            </a:r>
          </a:p>
        </p:txBody>
      </p:sp>
      <p:sp>
        <p:nvSpPr>
          <p:cNvPr id="19" name="Text Placeholder 4"/>
          <p:cNvSpPr>
            <a:spLocks noGrp="1"/>
          </p:cNvSpPr>
          <p:nvPr/>
        </p:nvSpPr>
        <p:spPr>
          <a:xfrm>
            <a:off x="3812019" y="4093860"/>
            <a:ext cx="2613043" cy="56031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ru-RU" sz="1500" dirty="0">
                <a:latin typeface="Kaspersky Sans Light" panose="020B0303050101040103" pitchFamily="34" charset="-52"/>
              </a:rPr>
              <a:t>Актуальные версии ИКС</a:t>
            </a:r>
          </a:p>
          <a:p>
            <a:pPr marL="0" indent="0" algn="ctr">
              <a:buNone/>
            </a:pPr>
            <a:endParaRPr lang="en-US" sz="2100" dirty="0">
              <a:latin typeface="Kaspersky Meduim" panose="020B0604020202020204" charset="0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B0F6D886-D845-43F1-89B6-E54AE5B4FDEC}"/>
              </a:ext>
            </a:extLst>
          </p:cNvPr>
          <p:cNvGrpSpPr/>
          <p:nvPr/>
        </p:nvGrpSpPr>
        <p:grpSpPr>
          <a:xfrm>
            <a:off x="3761125" y="1450372"/>
            <a:ext cx="2613043" cy="2613041"/>
            <a:chOff x="8578101" y="2737790"/>
            <a:chExt cx="2477942" cy="2477942"/>
          </a:xfrm>
        </p:grpSpPr>
        <p:sp>
          <p:nvSpPr>
            <p:cNvPr id="51" name="object 13">
              <a:extLst>
                <a:ext uri="{FF2B5EF4-FFF2-40B4-BE49-F238E27FC236}">
                  <a16:creationId xmlns:a16="http://schemas.microsoft.com/office/drawing/2014/main" xmlns="" id="{13B69441-73F2-45E4-AB73-5360F9B7746F}"/>
                </a:ext>
              </a:extLst>
            </p:cNvPr>
            <p:cNvSpPr/>
            <p:nvPr/>
          </p:nvSpPr>
          <p:spPr>
            <a:xfrm>
              <a:off x="8578101" y="2737790"/>
              <a:ext cx="2477942" cy="2477942"/>
            </a:xfrm>
            <a:custGeom>
              <a:avLst/>
              <a:gdLst/>
              <a:ahLst/>
              <a:cxnLst/>
              <a:rect l="l" t="t" r="r" b="b"/>
              <a:pathLst>
                <a:path w="576579" h="576580">
                  <a:moveTo>
                    <a:pt x="0" y="576579"/>
                  </a:moveTo>
                  <a:lnTo>
                    <a:pt x="576579" y="576579"/>
                  </a:lnTo>
                  <a:lnTo>
                    <a:pt x="576579" y="0"/>
                  </a:lnTo>
                  <a:lnTo>
                    <a:pt x="0" y="0"/>
                  </a:lnTo>
                  <a:lnTo>
                    <a:pt x="0" y="576579"/>
                  </a:lnTo>
                  <a:close/>
                </a:path>
              </a:pathLst>
            </a:custGeom>
            <a:solidFill>
              <a:srgbClr val="00A88E"/>
            </a:solid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350" dirty="0">
                <a:solidFill>
                  <a:srgbClr val="0070C0"/>
                </a:solidFill>
              </a:endParaRPr>
            </a:p>
          </p:txBody>
        </p:sp>
        <p:pic>
          <p:nvPicPr>
            <p:cNvPr id="52" name="Рисунок 51">
              <a:extLst>
                <a:ext uri="{FF2B5EF4-FFF2-40B4-BE49-F238E27FC236}">
                  <a16:creationId xmlns:a16="http://schemas.microsoft.com/office/drawing/2014/main" xmlns="" id="{8CF6E0F2-9250-46C6-AF5A-709601F24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09573" y="3200400"/>
              <a:ext cx="1711525" cy="1711525"/>
            </a:xfrm>
            <a:prstGeom prst="rect">
              <a:avLst/>
            </a:prstGeom>
          </p:spPr>
        </p:pic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5BD879A2-EF4B-41B7-BC08-060CFE1949EE}"/>
              </a:ext>
            </a:extLst>
          </p:cNvPr>
          <p:cNvGrpSpPr/>
          <p:nvPr/>
        </p:nvGrpSpPr>
        <p:grpSpPr>
          <a:xfrm>
            <a:off x="6987187" y="3990891"/>
            <a:ext cx="972485" cy="1015237"/>
            <a:chOff x="1772638" y="3322454"/>
            <a:chExt cx="1657469" cy="1730334"/>
          </a:xfrm>
        </p:grpSpPr>
        <p:grpSp>
          <p:nvGrpSpPr>
            <p:cNvPr id="47" name="Группа 46">
              <a:extLst>
                <a:ext uri="{FF2B5EF4-FFF2-40B4-BE49-F238E27FC236}">
                  <a16:creationId xmlns:a16="http://schemas.microsoft.com/office/drawing/2014/main" xmlns="" id="{31D5A1C3-4FE1-4C93-A833-A364B20FD482}"/>
                </a:ext>
              </a:extLst>
            </p:cNvPr>
            <p:cNvGrpSpPr/>
            <p:nvPr/>
          </p:nvGrpSpPr>
          <p:grpSpPr>
            <a:xfrm>
              <a:off x="1772638" y="3322454"/>
              <a:ext cx="1657469" cy="1730334"/>
              <a:chOff x="3801966" y="4063416"/>
              <a:chExt cx="1806532" cy="1885951"/>
            </a:xfrm>
          </p:grpSpPr>
          <p:sp>
            <p:nvSpPr>
              <p:cNvPr id="49" name="object 16">
                <a:extLst>
                  <a:ext uri="{FF2B5EF4-FFF2-40B4-BE49-F238E27FC236}">
                    <a16:creationId xmlns:a16="http://schemas.microsoft.com/office/drawing/2014/main" xmlns="" id="{36BF52BF-6803-4E64-8236-CB7180C58A2C}"/>
                  </a:ext>
                </a:extLst>
              </p:cNvPr>
              <p:cNvSpPr/>
              <p:nvPr/>
            </p:nvSpPr>
            <p:spPr>
              <a:xfrm>
                <a:off x="4044107" y="4063416"/>
                <a:ext cx="1321727" cy="1321727"/>
              </a:xfrm>
              <a:custGeom>
                <a:avLst/>
                <a:gdLst/>
                <a:ahLst/>
                <a:cxnLst/>
                <a:rect l="l" t="t" r="r" b="b"/>
                <a:pathLst>
                  <a:path w="576579" h="576580">
                    <a:moveTo>
                      <a:pt x="0" y="576579"/>
                    </a:moveTo>
                    <a:lnTo>
                      <a:pt x="576579" y="576579"/>
                    </a:lnTo>
                    <a:lnTo>
                      <a:pt x="576579" y="0"/>
                    </a:lnTo>
                    <a:lnTo>
                      <a:pt x="0" y="0"/>
                    </a:lnTo>
                    <a:lnTo>
                      <a:pt x="0" y="576579"/>
                    </a:lnTo>
                    <a:close/>
                  </a:path>
                </a:pathLst>
              </a:custGeom>
              <a:solidFill>
                <a:srgbClr val="00A88E"/>
              </a:solidFill>
            </p:spPr>
            <p:txBody>
              <a:bodyPr wrap="square" lIns="0" tIns="0" rIns="0" bIns="0" rtlCol="0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350" dirty="0"/>
              </a:p>
            </p:txBody>
          </p:sp>
          <p:sp>
            <p:nvSpPr>
              <p:cNvPr id="50" name="Прямоугольник 49">
                <a:extLst>
                  <a:ext uri="{FF2B5EF4-FFF2-40B4-BE49-F238E27FC236}">
                    <a16:creationId xmlns:a16="http://schemas.microsoft.com/office/drawing/2014/main" xmlns="" id="{EC569900-28D2-4AB6-9D0A-D244494613CC}"/>
                  </a:ext>
                </a:extLst>
              </p:cNvPr>
              <p:cNvSpPr/>
              <p:nvPr/>
            </p:nvSpPr>
            <p:spPr>
              <a:xfrm>
                <a:off x="3801966" y="5391921"/>
                <a:ext cx="1806532" cy="557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350" dirty="0">
                  <a:latin typeface="Trebuchet MS" panose="020B0603020202020204" pitchFamily="34" charset="0"/>
                </a:endParaRPr>
              </a:p>
            </p:txBody>
          </p:sp>
        </p:grpSp>
        <p:pic>
          <p:nvPicPr>
            <p:cNvPr id="48" name="Рисунок 47" descr="Динамик телефона ">
              <a:extLst>
                <a:ext uri="{FF2B5EF4-FFF2-40B4-BE49-F238E27FC236}">
                  <a16:creationId xmlns:a16="http://schemas.microsoft.com/office/drawing/2014/main" xmlns="" id="{787E63FB-BABC-4D90-8B83-DC28791B34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2143931" y="3497951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8B9F8BDC-8079-462F-993C-DC7B989A9633}"/>
              </a:ext>
            </a:extLst>
          </p:cNvPr>
          <p:cNvGrpSpPr/>
          <p:nvPr/>
        </p:nvGrpSpPr>
        <p:grpSpPr>
          <a:xfrm>
            <a:off x="6844405" y="2850725"/>
            <a:ext cx="1206572" cy="1005525"/>
            <a:chOff x="8711292" y="4840282"/>
            <a:chExt cx="2056439" cy="1713783"/>
          </a:xfrm>
        </p:grpSpPr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xmlns="" id="{2DBA0D40-EDD4-4757-94F6-BF3C66586F2E}"/>
                </a:ext>
              </a:extLst>
            </p:cNvPr>
            <p:cNvGrpSpPr/>
            <p:nvPr/>
          </p:nvGrpSpPr>
          <p:grpSpPr>
            <a:xfrm>
              <a:off x="8711292" y="4840282"/>
              <a:ext cx="2056439" cy="1713783"/>
              <a:chOff x="5671511" y="4070709"/>
              <a:chExt cx="2241384" cy="1867913"/>
            </a:xfrm>
          </p:grpSpPr>
          <p:sp>
            <p:nvSpPr>
              <p:cNvPr id="45" name="object 15">
                <a:extLst>
                  <a:ext uri="{FF2B5EF4-FFF2-40B4-BE49-F238E27FC236}">
                    <a16:creationId xmlns:a16="http://schemas.microsoft.com/office/drawing/2014/main" xmlns="" id="{1B318961-7C58-4CD6-89E1-E45C81DE0BCD}"/>
                  </a:ext>
                </a:extLst>
              </p:cNvPr>
              <p:cNvSpPr/>
              <p:nvPr/>
            </p:nvSpPr>
            <p:spPr>
              <a:xfrm>
                <a:off x="6185514" y="4070709"/>
                <a:ext cx="1321728" cy="1314432"/>
              </a:xfrm>
              <a:custGeom>
                <a:avLst/>
                <a:gdLst/>
                <a:ahLst/>
                <a:cxnLst/>
                <a:rect l="l" t="t" r="r" b="b"/>
                <a:pathLst>
                  <a:path w="576579" h="576580">
                    <a:moveTo>
                      <a:pt x="0" y="576579"/>
                    </a:moveTo>
                    <a:lnTo>
                      <a:pt x="576579" y="576579"/>
                    </a:lnTo>
                    <a:lnTo>
                      <a:pt x="576579" y="0"/>
                    </a:lnTo>
                    <a:lnTo>
                      <a:pt x="0" y="0"/>
                    </a:lnTo>
                    <a:lnTo>
                      <a:pt x="0" y="576579"/>
                    </a:lnTo>
                    <a:close/>
                  </a:path>
                </a:pathLst>
              </a:custGeom>
              <a:solidFill>
                <a:srgbClr val="00A88E"/>
              </a:solidFill>
            </p:spPr>
            <p:txBody>
              <a:bodyPr wrap="square" lIns="0" tIns="0" rIns="0" bIns="0" rtlCol="0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350" dirty="0"/>
              </a:p>
            </p:txBody>
          </p:sp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xmlns="" id="{60B62490-4B6E-4D02-8E27-17B291C0883E}"/>
                  </a:ext>
                </a:extLst>
              </p:cNvPr>
              <p:cNvSpPr/>
              <p:nvPr/>
            </p:nvSpPr>
            <p:spPr>
              <a:xfrm>
                <a:off x="5671511" y="5424055"/>
                <a:ext cx="2241384" cy="514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US" altLang="ru-RU" sz="1200" i="1" dirty="0">
                  <a:latin typeface="Trebuchet MS" panose="020B0603020202020204" pitchFamily="34" charset="0"/>
                </a:endParaRPr>
              </a:p>
            </p:txBody>
          </p:sp>
        </p:grpSp>
        <p:pic>
          <p:nvPicPr>
            <p:cNvPr id="44" name="Рисунок 43" descr="Документ">
              <a:extLst>
                <a:ext uri="{FF2B5EF4-FFF2-40B4-BE49-F238E27FC236}">
                  <a16:creationId xmlns:a16="http://schemas.microsoft.com/office/drawing/2014/main" xmlns="" id="{1A7F66B8-8EB2-4A7E-916E-94B0FBDED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rcRect/>
            <a:stretch/>
          </p:blipFill>
          <p:spPr>
            <a:xfrm>
              <a:off x="9347993" y="4983270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03C805DA-E86B-4B46-BC5C-C324DC035BE2}"/>
              </a:ext>
            </a:extLst>
          </p:cNvPr>
          <p:cNvGrpSpPr/>
          <p:nvPr/>
        </p:nvGrpSpPr>
        <p:grpSpPr>
          <a:xfrm>
            <a:off x="7120196" y="550483"/>
            <a:ext cx="713309" cy="713309"/>
            <a:chOff x="9183363" y="771693"/>
            <a:chExt cx="1215739" cy="1215739"/>
          </a:xfrm>
        </p:grpSpPr>
        <p:sp>
          <p:nvSpPr>
            <p:cNvPr id="41" name="object 12">
              <a:extLst>
                <a:ext uri="{FF2B5EF4-FFF2-40B4-BE49-F238E27FC236}">
                  <a16:creationId xmlns:a16="http://schemas.microsoft.com/office/drawing/2014/main" xmlns="" id="{4814CA87-C024-4B01-A528-BCE09280C88E}"/>
                </a:ext>
              </a:extLst>
            </p:cNvPr>
            <p:cNvSpPr/>
            <p:nvPr/>
          </p:nvSpPr>
          <p:spPr>
            <a:xfrm>
              <a:off x="9183363" y="771693"/>
              <a:ext cx="1215739" cy="1215739"/>
            </a:xfrm>
            <a:custGeom>
              <a:avLst/>
              <a:gdLst/>
              <a:ahLst/>
              <a:cxnLst/>
              <a:rect l="l" t="t" r="r" b="b"/>
              <a:pathLst>
                <a:path w="576580" h="576580">
                  <a:moveTo>
                    <a:pt x="0" y="576579"/>
                  </a:moveTo>
                  <a:lnTo>
                    <a:pt x="576580" y="576579"/>
                  </a:lnTo>
                  <a:lnTo>
                    <a:pt x="576580" y="0"/>
                  </a:lnTo>
                  <a:lnTo>
                    <a:pt x="0" y="0"/>
                  </a:lnTo>
                  <a:lnTo>
                    <a:pt x="0" y="576579"/>
                  </a:lnTo>
                  <a:close/>
                </a:path>
              </a:pathLst>
            </a:custGeom>
            <a:solidFill>
              <a:srgbClr val="00A88E"/>
            </a:solid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350" dirty="0"/>
            </a:p>
          </p:txBody>
        </p:sp>
        <p:pic>
          <p:nvPicPr>
            <p:cNvPr id="42" name="Рисунок 41" descr="Вопросы">
              <a:extLst>
                <a:ext uri="{FF2B5EF4-FFF2-40B4-BE49-F238E27FC236}">
                  <a16:creationId xmlns:a16="http://schemas.microsoft.com/office/drawing/2014/main" xmlns="" id="{2C5ED884-6B58-4AB2-9E95-83BCFB4CB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9347994" y="917111"/>
              <a:ext cx="914400" cy="914400"/>
            </a:xfrm>
            <a:prstGeom prst="rect">
              <a:avLst/>
            </a:prstGeom>
          </p:spPr>
        </p:pic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FD80849D-E18B-4B10-91CF-7979CC73B902}"/>
              </a:ext>
            </a:extLst>
          </p:cNvPr>
          <p:cNvGrpSpPr/>
          <p:nvPr/>
        </p:nvGrpSpPr>
        <p:grpSpPr>
          <a:xfrm>
            <a:off x="6987188" y="1706408"/>
            <a:ext cx="972485" cy="1015237"/>
            <a:chOff x="8960724" y="2786651"/>
            <a:chExt cx="1657469" cy="1730334"/>
          </a:xfrm>
        </p:grpSpPr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xmlns="" id="{C4ECD4AF-E2D6-4257-ADA5-499CB6D6E5E3}"/>
                </a:ext>
              </a:extLst>
            </p:cNvPr>
            <p:cNvGrpSpPr/>
            <p:nvPr/>
          </p:nvGrpSpPr>
          <p:grpSpPr>
            <a:xfrm>
              <a:off x="8960724" y="2786651"/>
              <a:ext cx="1657469" cy="1730334"/>
              <a:chOff x="3801966" y="4063416"/>
              <a:chExt cx="1806532" cy="1885951"/>
            </a:xfrm>
          </p:grpSpPr>
          <p:sp>
            <p:nvSpPr>
              <p:cNvPr id="39" name="object 16">
                <a:extLst>
                  <a:ext uri="{FF2B5EF4-FFF2-40B4-BE49-F238E27FC236}">
                    <a16:creationId xmlns:a16="http://schemas.microsoft.com/office/drawing/2014/main" xmlns="" id="{EA6BD160-1A58-48B7-A25D-683524D21813}"/>
                  </a:ext>
                </a:extLst>
              </p:cNvPr>
              <p:cNvSpPr/>
              <p:nvPr/>
            </p:nvSpPr>
            <p:spPr>
              <a:xfrm>
                <a:off x="4044107" y="4063416"/>
                <a:ext cx="1321727" cy="1321727"/>
              </a:xfrm>
              <a:custGeom>
                <a:avLst/>
                <a:gdLst/>
                <a:ahLst/>
                <a:cxnLst/>
                <a:rect l="l" t="t" r="r" b="b"/>
                <a:pathLst>
                  <a:path w="576579" h="576580">
                    <a:moveTo>
                      <a:pt x="0" y="576579"/>
                    </a:moveTo>
                    <a:lnTo>
                      <a:pt x="576579" y="576579"/>
                    </a:lnTo>
                    <a:lnTo>
                      <a:pt x="576579" y="0"/>
                    </a:lnTo>
                    <a:lnTo>
                      <a:pt x="0" y="0"/>
                    </a:lnTo>
                    <a:lnTo>
                      <a:pt x="0" y="576579"/>
                    </a:lnTo>
                    <a:close/>
                  </a:path>
                </a:pathLst>
              </a:custGeom>
              <a:solidFill>
                <a:srgbClr val="00A88E"/>
              </a:solidFill>
            </p:spPr>
            <p:txBody>
              <a:bodyPr wrap="square" lIns="0" tIns="0" rIns="0" bIns="0" rtlCol="0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350"/>
              </a:p>
            </p:txBody>
          </p:sp>
          <p:sp>
            <p:nvSpPr>
              <p:cNvPr id="40" name="Прямоугольник 39">
                <a:extLst>
                  <a:ext uri="{FF2B5EF4-FFF2-40B4-BE49-F238E27FC236}">
                    <a16:creationId xmlns:a16="http://schemas.microsoft.com/office/drawing/2014/main" xmlns="" id="{92403EFA-86F3-4C89-AC72-6999BFE97D52}"/>
                  </a:ext>
                </a:extLst>
              </p:cNvPr>
              <p:cNvSpPr/>
              <p:nvPr/>
            </p:nvSpPr>
            <p:spPr>
              <a:xfrm>
                <a:off x="3801966" y="5391921"/>
                <a:ext cx="1806532" cy="557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350" dirty="0">
                  <a:latin typeface="Trebuchet MS" panose="020B0603020202020204" pitchFamily="34" charset="0"/>
                </a:endParaRPr>
              </a:p>
            </p:txBody>
          </p:sp>
        </p:grpSp>
        <p:pic>
          <p:nvPicPr>
            <p:cNvPr id="38" name="Рисунок 37" descr="Центр обработки вызовов">
              <a:extLst>
                <a:ext uri="{FF2B5EF4-FFF2-40B4-BE49-F238E27FC236}">
                  <a16:creationId xmlns:a16="http://schemas.microsoft.com/office/drawing/2014/main" xmlns="" id="{96DFBBDE-7818-49E4-BCD9-0E447160A8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>
              <a:off x="9329880" y="2935785"/>
              <a:ext cx="914400" cy="914400"/>
            </a:xfrm>
            <a:prstGeom prst="rect">
              <a:avLst/>
            </a:prstGeom>
          </p:spPr>
        </p:pic>
      </p:grpSp>
      <p:sp>
        <p:nvSpPr>
          <p:cNvPr id="27" name="Text Placeholder 4"/>
          <p:cNvSpPr>
            <a:spLocks noGrp="1"/>
          </p:cNvSpPr>
          <p:nvPr/>
        </p:nvSpPr>
        <p:spPr>
          <a:xfrm>
            <a:off x="6987187" y="1275278"/>
            <a:ext cx="972485" cy="46174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800" dirty="0">
                <a:latin typeface="Kaspersky Sans Light" panose="020B0303050101040103" pitchFamily="34" charset="-52"/>
              </a:rPr>
              <a:t>Личный кабинет на сайте</a:t>
            </a:r>
          </a:p>
          <a:p>
            <a:pPr marL="0" indent="0">
              <a:buNone/>
            </a:pPr>
            <a:endParaRPr lang="en-US" sz="2100" dirty="0">
              <a:latin typeface="Kaspersky Meduim" panose="020B0604020202020204" charset="0"/>
            </a:endParaRPr>
          </a:p>
        </p:txBody>
      </p:sp>
      <p:sp>
        <p:nvSpPr>
          <p:cNvPr id="28" name="Text Placeholder 4"/>
          <p:cNvSpPr>
            <a:spLocks noGrp="1"/>
          </p:cNvSpPr>
          <p:nvPr/>
        </p:nvSpPr>
        <p:spPr>
          <a:xfrm>
            <a:off x="7064115" y="2469550"/>
            <a:ext cx="841855" cy="346058"/>
          </a:xfrm>
          <a:prstGeom prst="rect">
            <a:avLst/>
          </a:prstGeom>
        </p:spPr>
        <p:txBody>
          <a:bodyPr vert="horz" lIns="68580" tIns="34290" rIns="68580" bIns="34290" rtlCol="0">
            <a:normAutofit fontScale="3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2550" dirty="0">
                <a:latin typeface="Kaspersky Sans Light" panose="020B0303050101040103" pitchFamily="34" charset="-52"/>
              </a:rPr>
              <a:t>Удаленная поддержка</a:t>
            </a:r>
          </a:p>
          <a:p>
            <a:pPr marL="0" indent="0">
              <a:buNone/>
            </a:pPr>
            <a:endParaRPr lang="en-US" sz="2100" dirty="0">
              <a:latin typeface="Kaspersky Meduim" panose="020B0604020202020204" charset="0"/>
            </a:endParaRPr>
          </a:p>
        </p:txBody>
      </p:sp>
      <p:sp>
        <p:nvSpPr>
          <p:cNvPr id="30" name="Text Placeholder 4"/>
          <p:cNvSpPr>
            <a:spLocks noGrp="1"/>
          </p:cNvSpPr>
          <p:nvPr/>
        </p:nvSpPr>
        <p:spPr>
          <a:xfrm>
            <a:off x="6944957" y="3611919"/>
            <a:ext cx="1063787" cy="449311"/>
          </a:xfrm>
          <a:prstGeom prst="rect">
            <a:avLst/>
          </a:prstGeom>
        </p:spPr>
        <p:txBody>
          <a:bodyPr vert="horz" lIns="68580" tIns="34290" rIns="68580" bIns="34290" rtlCol="0">
            <a:normAutofit fontScale="3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2550" dirty="0">
                <a:latin typeface="Kaspersky Meduim" panose="020B0604020202020204" charset="0"/>
              </a:rPr>
              <a:t>Обновление списков Минюста</a:t>
            </a:r>
            <a:endParaRPr lang="en-US" sz="2100" dirty="0">
              <a:latin typeface="Kaspersky Meduim" panose="020B0604020202020204" charset="0"/>
            </a:endParaRPr>
          </a:p>
        </p:txBody>
      </p:sp>
      <p:sp>
        <p:nvSpPr>
          <p:cNvPr id="31" name="Text Placeholder 4"/>
          <p:cNvSpPr>
            <a:spLocks noGrp="1"/>
          </p:cNvSpPr>
          <p:nvPr/>
        </p:nvSpPr>
        <p:spPr>
          <a:xfrm>
            <a:off x="7055923" y="4764344"/>
            <a:ext cx="841855" cy="358995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900" dirty="0">
                <a:latin typeface="Kaspersky Sans Light" panose="020B0303050101040103" pitchFamily="34" charset="-52"/>
              </a:rPr>
              <a:t>Консультации</a:t>
            </a:r>
            <a:br>
              <a:rPr lang="ru-RU" sz="900" dirty="0">
                <a:latin typeface="Kaspersky Sans Light" panose="020B0303050101040103" pitchFamily="34" charset="-52"/>
              </a:rPr>
            </a:br>
            <a:r>
              <a:rPr lang="ru-RU" sz="900" dirty="0">
                <a:latin typeface="Kaspersky Sans Light" panose="020B0303050101040103" pitchFamily="34" charset="-52"/>
              </a:rPr>
              <a:t>по телефону</a:t>
            </a:r>
          </a:p>
          <a:p>
            <a:pPr marL="0" indent="0">
              <a:buNone/>
            </a:pPr>
            <a:endParaRPr lang="en-US" sz="2100" dirty="0">
              <a:latin typeface="Kaspersky Meduim" panose="020B0604020202020204" charset="0"/>
            </a:endParaRPr>
          </a:p>
        </p:txBody>
      </p:sp>
      <p:sp>
        <p:nvSpPr>
          <p:cNvPr id="33" name="Text Placeholder 4"/>
          <p:cNvSpPr>
            <a:spLocks noGrp="1"/>
          </p:cNvSpPr>
          <p:nvPr/>
        </p:nvSpPr>
        <p:spPr>
          <a:xfrm>
            <a:off x="273002" y="1311339"/>
            <a:ext cx="2741190" cy="311105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1600" b="1" dirty="0">
                <a:solidFill>
                  <a:schemeClr val="accent2"/>
                </a:solidFill>
                <a:latin typeface="Kaspersky Sans" panose="020B0503050101040103" pitchFamily="34" charset="-52"/>
              </a:rPr>
              <a:t>Лицензия на ИКС </a:t>
            </a:r>
            <a:br>
              <a:rPr lang="ru-RU" sz="1600" b="1" dirty="0">
                <a:solidFill>
                  <a:schemeClr val="accent2"/>
                </a:solidFill>
                <a:latin typeface="Kaspersky Sans" panose="020B0503050101040103" pitchFamily="34" charset="-52"/>
              </a:rPr>
            </a:br>
            <a:r>
              <a:rPr lang="ru-RU" sz="1600" b="1" dirty="0">
                <a:solidFill>
                  <a:schemeClr val="accent2"/>
                </a:solidFill>
                <a:latin typeface="Kaspersky Sans" panose="020B0503050101040103" pitchFamily="34" charset="-52"/>
              </a:rPr>
              <a:t>действует бессрочно</a:t>
            </a:r>
          </a:p>
          <a:p>
            <a:pPr marL="0" indent="0" algn="ctr">
              <a:lnSpc>
                <a:spcPct val="120000"/>
              </a:lnSpc>
              <a:buNone/>
            </a:pPr>
            <a:endParaRPr lang="ru-RU" sz="1600" dirty="0">
              <a:latin typeface="Kaspersky Sans" panose="020B0503050101040103" pitchFamily="34" charset="-52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>
                <a:latin typeface="Kaspersky Sans" panose="020B0503050101040103" pitchFamily="34" charset="-52"/>
              </a:rPr>
              <a:t>Модуль ТП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>
                <a:latin typeface="Kaspersky Sans" panose="020B0503050101040103" pitchFamily="34" charset="-52"/>
              </a:rPr>
              <a:t>в первый год действует </a:t>
            </a:r>
            <a:br>
              <a:rPr lang="ru-RU" sz="1600" dirty="0">
                <a:latin typeface="Kaspersky Sans" panose="020B0503050101040103" pitchFamily="34" charset="-52"/>
              </a:rPr>
            </a:br>
            <a:r>
              <a:rPr lang="ru-RU" sz="1600" dirty="0">
                <a:latin typeface="Kaspersky Sans" panose="020B0503050101040103" pitchFamily="34" charset="-52"/>
              </a:rPr>
              <a:t>у всех клиентов.</a:t>
            </a:r>
          </a:p>
          <a:p>
            <a:pPr marL="0" indent="0" algn="ctr">
              <a:lnSpc>
                <a:spcPct val="120000"/>
              </a:lnSpc>
              <a:buNone/>
            </a:pPr>
            <a:endParaRPr lang="ru-RU" sz="1600" dirty="0">
              <a:latin typeface="Kaspersky Sans" panose="020B0503050101040103" pitchFamily="34" charset="-52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1600" dirty="0">
                <a:latin typeface="Kaspersky Sans" panose="020B0503050101040103" pitchFamily="34" charset="-52"/>
              </a:rPr>
              <a:t>Далее приобретается </a:t>
            </a:r>
            <a:br>
              <a:rPr lang="ru-RU" sz="1600" dirty="0">
                <a:latin typeface="Kaspersky Sans" panose="020B0503050101040103" pitchFamily="34" charset="-52"/>
              </a:rPr>
            </a:br>
            <a:r>
              <a:rPr lang="ru-RU" sz="1600" dirty="0">
                <a:latin typeface="Kaspersky Sans" panose="020B0503050101040103" pitchFamily="34" charset="-52"/>
              </a:rPr>
              <a:t>на коммерческой основе</a:t>
            </a:r>
          </a:p>
          <a:p>
            <a:pPr marL="0" indent="0" algn="ctr">
              <a:buNone/>
            </a:pPr>
            <a:endParaRPr lang="en-US" sz="2100" dirty="0">
              <a:latin typeface="Kaspersky Meduim" panose="020B060402020202020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C715B122-677F-4E0D-B7BB-7318C1F96D61}"/>
              </a:ext>
            </a:extLst>
          </p:cNvPr>
          <p:cNvCxnSpPr/>
          <p:nvPr/>
        </p:nvCxnSpPr>
        <p:spPr>
          <a:xfrm>
            <a:off x="3036554" y="1172308"/>
            <a:ext cx="0" cy="3389120"/>
          </a:xfrm>
          <a:prstGeom prst="line">
            <a:avLst/>
          </a:prstGeom>
          <a:ln w="44450">
            <a:solidFill>
              <a:srgbClr val="00A8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0683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>
          <a:xfrm>
            <a:off x="575556" y="483520"/>
            <a:ext cx="3924435" cy="1620179"/>
          </a:xfrm>
        </p:spPr>
        <p:txBody>
          <a:bodyPr/>
          <a:lstStyle/>
          <a:p>
            <a:pPr lvl="3"/>
            <a:r>
              <a:rPr lang="ru-RU" sz="3200" b="0" dirty="0">
                <a:latin typeface="Kaspersky Sans" panose="020B0503050101040103" pitchFamily="34" charset="-52"/>
              </a:rPr>
              <a:t>Интегрированные модули</a:t>
            </a:r>
            <a:endParaRPr lang="en-US" sz="3200" b="0" dirty="0">
              <a:latin typeface="Kaspersky Sans" panose="020B0503050101040103" pitchFamily="34" charset="-52"/>
            </a:endParaRPr>
          </a:p>
        </p:txBody>
      </p:sp>
      <p:sp>
        <p:nvSpPr>
          <p:cNvPr id="10" name="Текст 22">
            <a:extLst>
              <a:ext uri="{FF2B5EF4-FFF2-40B4-BE49-F238E27FC236}">
                <a16:creationId xmlns:a16="http://schemas.microsoft.com/office/drawing/2014/main" xmlns="" id="{AAD89631-FAD0-DC4D-929C-372DE3C67302}"/>
              </a:ext>
            </a:extLst>
          </p:cNvPr>
          <p:cNvSpPr txBox="1">
            <a:spLocks/>
          </p:cNvSpPr>
          <p:nvPr/>
        </p:nvSpPr>
        <p:spPr>
          <a:xfrm>
            <a:off x="5184068" y="2355850"/>
            <a:ext cx="2987675" cy="11881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tabLst/>
              <a:defRPr sz="1500" b="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/>
            </a:r>
            <a:br>
              <a:rPr lang="en-US" dirty="0"/>
            </a:br>
            <a:r>
              <a:rPr lang="en-US" b="1" dirty="0">
                <a:solidFill>
                  <a:schemeClr val="accent2"/>
                </a:solidFill>
              </a:rPr>
              <a:t>Kaspersky Anti-Spam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блокирует нежелательные рассылки</a:t>
            </a:r>
          </a:p>
          <a:p>
            <a:endParaRPr lang="x-none" dirty="0"/>
          </a:p>
        </p:txBody>
      </p:sp>
      <p:sp>
        <p:nvSpPr>
          <p:cNvPr id="11" name="Текст 23">
            <a:extLst>
              <a:ext uri="{FF2B5EF4-FFF2-40B4-BE49-F238E27FC236}">
                <a16:creationId xmlns:a16="http://schemas.microsoft.com/office/drawing/2014/main" xmlns="" id="{44241438-83CA-6F47-A50C-6803348388EB}"/>
              </a:ext>
            </a:extLst>
          </p:cNvPr>
          <p:cNvSpPr txBox="1">
            <a:spLocks/>
          </p:cNvSpPr>
          <p:nvPr/>
        </p:nvSpPr>
        <p:spPr>
          <a:xfrm>
            <a:off x="5184068" y="915567"/>
            <a:ext cx="2987675" cy="11881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tabLst/>
              <a:defRPr sz="1500" b="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/>
            </a:r>
            <a:br>
              <a:rPr lang="en-US" dirty="0"/>
            </a:br>
            <a:r>
              <a:rPr lang="en-US" b="1" dirty="0">
                <a:solidFill>
                  <a:schemeClr val="accent2"/>
                </a:solidFill>
              </a:rPr>
              <a:t>Kaspersky Anti-Virus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защищает сеть от заражений и угроз</a:t>
            </a:r>
          </a:p>
        </p:txBody>
      </p:sp>
      <p:sp>
        <p:nvSpPr>
          <p:cNvPr id="12" name="Текст 30">
            <a:extLst>
              <a:ext uri="{FF2B5EF4-FFF2-40B4-BE49-F238E27FC236}">
                <a16:creationId xmlns:a16="http://schemas.microsoft.com/office/drawing/2014/main" xmlns="" id="{E5048D61-2DEC-1B4D-9C87-81841AFFD710}"/>
              </a:ext>
            </a:extLst>
          </p:cNvPr>
          <p:cNvSpPr txBox="1">
            <a:spLocks/>
          </p:cNvSpPr>
          <p:nvPr/>
        </p:nvSpPr>
        <p:spPr>
          <a:xfrm>
            <a:off x="5184068" y="3795886"/>
            <a:ext cx="2987675" cy="115212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500" b="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/>
            </a:r>
            <a:br>
              <a:rPr lang="en-US" dirty="0"/>
            </a:br>
            <a:r>
              <a:rPr lang="en-US" b="1" dirty="0">
                <a:solidFill>
                  <a:schemeClr val="accent2"/>
                </a:solidFill>
              </a:rPr>
              <a:t>Kaspersky Web Filtering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70</a:t>
            </a:r>
            <a:r>
              <a:rPr lang="en-US" dirty="0" smtClean="0"/>
              <a:t>+</a:t>
            </a:r>
            <a:r>
              <a:rPr lang="ru-RU" dirty="0" smtClean="0"/>
              <a:t> </a:t>
            </a:r>
            <a:r>
              <a:rPr lang="ru-RU" dirty="0"/>
              <a:t>категорий трафика</a:t>
            </a:r>
          </a:p>
        </p:txBody>
      </p:sp>
      <p:sp>
        <p:nvSpPr>
          <p:cNvPr id="7" name="Текст 30">
            <a:extLst>
              <a:ext uri="{FF2B5EF4-FFF2-40B4-BE49-F238E27FC236}">
                <a16:creationId xmlns:a16="http://schemas.microsoft.com/office/drawing/2014/main" xmlns="" id="{E5048D61-2DEC-1B4D-9C87-81841AFFD710}"/>
              </a:ext>
            </a:extLst>
          </p:cNvPr>
          <p:cNvSpPr txBox="1">
            <a:spLocks/>
          </p:cNvSpPr>
          <p:nvPr/>
        </p:nvSpPr>
        <p:spPr>
          <a:xfrm>
            <a:off x="575556" y="3399842"/>
            <a:ext cx="3456384" cy="115212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500" b="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ru-RU" dirty="0"/>
              <a:t>Нужен бесплатный ключ на 30 дней для тестирования? </a:t>
            </a:r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Отправьте запрос на </a:t>
            </a:r>
            <a:r>
              <a:rPr lang="ru-RU" dirty="0">
                <a:solidFill>
                  <a:schemeClr val="accent1"/>
                </a:solidFill>
              </a:rPr>
              <a:t>hello@a-real.ru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4">
            <a:extLst>
              <a:ext uri="{FF2B5EF4-FFF2-40B4-BE49-F238E27FC236}">
                <a16:creationId xmlns="" xmlns:a16="http://schemas.microsoft.com/office/drawing/2014/main" id="{A6AA5D20-8504-4C47-A75D-235AC15F9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1563638"/>
            <a:ext cx="2852738" cy="1635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Группа 12">
            <a:extLst>
              <a:ext uri="{FF2B5EF4-FFF2-40B4-BE49-F238E27FC236}">
                <a16:creationId xmlns="" xmlns:a16="http://schemas.microsoft.com/office/drawing/2014/main" id="{ECE8815C-459F-4AEF-9A77-107CF9262236}"/>
              </a:ext>
            </a:extLst>
          </p:cNvPr>
          <p:cNvGrpSpPr>
            <a:grpSpLocks/>
          </p:cNvGrpSpPr>
          <p:nvPr/>
        </p:nvGrpSpPr>
        <p:grpSpPr bwMode="auto">
          <a:xfrm>
            <a:off x="3429997" y="87474"/>
            <a:ext cx="5714003" cy="539488"/>
            <a:chOff x="5385833" y="4536711"/>
            <a:chExt cx="7633397" cy="720000"/>
          </a:xfrm>
        </p:grpSpPr>
        <p:pic>
          <p:nvPicPr>
            <p:cNvPr id="9" name="Рисунок 20" descr="Изображение выглядит как рисунок&#10;&#10;Автоматически созданное описание">
              <a:extLst>
                <a:ext uri="{FF2B5EF4-FFF2-40B4-BE49-F238E27FC236}">
                  <a16:creationId xmlns="" xmlns:a16="http://schemas.microsoft.com/office/drawing/2014/main" id="{F3AE7C23-3504-496E-A127-64EBB0EB90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5833" y="4536711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Прямоугольник 51">
              <a:extLst>
                <a:ext uri="{FF2B5EF4-FFF2-40B4-BE49-F238E27FC236}">
                  <a16:creationId xmlns="" xmlns:a16="http://schemas.microsoft.com/office/drawing/2014/main" id="{E72F0D84-E3A7-4A75-8407-D032913888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7446" y="4592839"/>
              <a:ext cx="6901784" cy="616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200" b="1" dirty="0">
                  <a:latin typeface="Kaspersky Sans Light" panose="020B0303050101040103" pitchFamily="34" charset="-52"/>
                </a:rPr>
                <a:t>Защита сети: </a:t>
              </a:r>
              <a:r>
                <a:rPr lang="ru-RU" altLang="ru-RU" sz="1200" dirty="0">
                  <a:latin typeface="Kaspersky Sans Light" panose="020B0303050101040103" pitchFamily="34" charset="-52"/>
                </a:rPr>
                <a:t>межсетевой экран, </a:t>
              </a:r>
              <a:r>
                <a:rPr lang="en-US" altLang="ru-RU" sz="1200" dirty="0">
                  <a:latin typeface="Kaspersky Sans Light" panose="020B0303050101040103" pitchFamily="34" charset="-52"/>
                </a:rPr>
                <a:t>IDS/IPS, fail2ban, </a:t>
              </a:r>
              <a:r>
                <a:rPr lang="ru-RU" altLang="ru-RU" sz="1200" dirty="0">
                  <a:latin typeface="Kaspersky Sans Light" panose="020B0303050101040103" pitchFamily="34" charset="-52"/>
                </a:rPr>
                <a:t>антивирусы,</a:t>
              </a:r>
              <a:r>
                <a:rPr lang="en-US" altLang="ru-RU" sz="1200" dirty="0">
                  <a:latin typeface="Kaspersky Sans Light" panose="020B0303050101040103" pitchFamily="34" charset="-52"/>
                </a:rPr>
                <a:t> </a:t>
              </a:r>
              <a:endParaRPr lang="ru-RU" altLang="ru-RU" sz="1200" dirty="0" smtClean="0">
                <a:latin typeface="Kaspersky Sans Light" panose="020B0303050101040103" pitchFamily="34" charset="-52"/>
              </a:endParaRP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latin typeface="Kaspersky Sans Light" panose="020B0303050101040103" pitchFamily="34" charset="-52"/>
                </a:rPr>
                <a:t>т</a:t>
              </a:r>
              <a:r>
                <a:rPr lang="ru-RU" altLang="ru-RU" sz="1200" dirty="0" smtClean="0">
                  <a:latin typeface="Kaspersky Sans Light" panose="020B0303050101040103" pitchFamily="34" charset="-52"/>
                </a:rPr>
                <a:t>уннели, утилита авторизации </a:t>
              </a:r>
              <a:r>
                <a:rPr lang="en-US" altLang="ru-RU" sz="1200" dirty="0" err="1" smtClean="0">
                  <a:latin typeface="Kaspersky Sans Light" panose="020B0303050101040103" pitchFamily="34" charset="-52"/>
                </a:rPr>
                <a:t>Xauth</a:t>
              </a:r>
              <a:endParaRPr lang="ru-RU" altLang="ru-RU" sz="1200" dirty="0">
                <a:latin typeface="Kaspersky Sans Light" panose="020B0303050101040103" pitchFamily="34" charset="-52"/>
              </a:endParaRPr>
            </a:p>
          </p:txBody>
        </p:sp>
      </p:grpSp>
      <p:sp>
        <p:nvSpPr>
          <p:cNvPr id="11" name="Прямоугольник 45">
            <a:extLst>
              <a:ext uri="{FF2B5EF4-FFF2-40B4-BE49-F238E27FC236}">
                <a16:creationId xmlns="" xmlns:a16="http://schemas.microsoft.com/office/drawing/2014/main" id="{1AF241D5-596B-4F3C-A3E4-828F5755F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6952" y="3878147"/>
            <a:ext cx="51655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ru-RU" sz="1200" b="1" dirty="0">
                <a:latin typeface="Kaspersky Sans Light" panose="020B0303050101040103" pitchFamily="34" charset="-52"/>
              </a:rPr>
              <a:t>IP-</a:t>
            </a:r>
            <a:r>
              <a:rPr lang="ru-RU" altLang="ru-RU" sz="1200" b="1" dirty="0">
                <a:latin typeface="Kaspersky Sans Light" panose="020B0303050101040103" pitchFamily="34" charset="-52"/>
              </a:rPr>
              <a:t>телефония: </a:t>
            </a:r>
            <a:r>
              <a:rPr lang="ru-RU" altLang="ru-RU" sz="1200" dirty="0">
                <a:latin typeface="Kaspersky Sans Light" panose="020B0303050101040103" pitchFamily="34" charset="-52"/>
              </a:rPr>
              <a:t>голосовое меню, перенаправления, </a:t>
            </a:r>
            <a:endParaRPr lang="ru-RU" altLang="ru-RU" sz="1200" dirty="0" smtClean="0">
              <a:latin typeface="Kaspersky Sans Light" panose="020B0303050101040103" pitchFamily="34" charset="-5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Kaspersky Sans Light" panose="020B0303050101040103" pitchFamily="34" charset="-52"/>
              </a:rPr>
              <a:t>конференции</a:t>
            </a:r>
            <a:endParaRPr lang="ru-RU" altLang="ru-RU" sz="1200" dirty="0">
              <a:latin typeface="Kaspersky Sans Light" panose="020B0303050101040103" pitchFamily="34" charset="-52"/>
            </a:endParaRPr>
          </a:p>
        </p:txBody>
      </p:sp>
      <p:sp>
        <p:nvSpPr>
          <p:cNvPr id="12" name="Прямоугольник 21">
            <a:extLst>
              <a:ext uri="{FF2B5EF4-FFF2-40B4-BE49-F238E27FC236}">
                <a16:creationId xmlns="" xmlns:a16="http://schemas.microsoft.com/office/drawing/2014/main" id="{23046720-CC53-4BAD-B43C-B53EA3F65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790" y="3246859"/>
            <a:ext cx="50054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Kaspersky Sans Light" panose="020B0303050101040103" pitchFamily="34" charset="-52"/>
              </a:rPr>
              <a:t>Прокси-сервер: </a:t>
            </a:r>
            <a:r>
              <a:rPr lang="en-US" altLang="ru-RU" sz="1200" dirty="0">
                <a:latin typeface="Kaspersky Sans Light" panose="020B0303050101040103" pitchFamily="34" charset="-52"/>
              </a:rPr>
              <a:t>kerberos, </a:t>
            </a:r>
            <a:r>
              <a:rPr lang="ru-RU" altLang="ru-RU" sz="1200" dirty="0">
                <a:latin typeface="Kaspersky Sans Light" panose="020B0303050101040103" pitchFamily="34" charset="-52"/>
              </a:rPr>
              <a:t>кэширование запросов, </a:t>
            </a:r>
            <a:endParaRPr lang="en-US" altLang="ru-RU" sz="1200" dirty="0" smtClean="0">
              <a:latin typeface="Kaspersky Sans Light" panose="020B0303050101040103" pitchFamily="34" charset="-5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Kaspersky Sans Light" panose="020B0303050101040103" pitchFamily="34" charset="-52"/>
              </a:rPr>
              <a:t>правила </a:t>
            </a:r>
            <a:r>
              <a:rPr lang="ru-RU" altLang="ru-RU" sz="1200" dirty="0">
                <a:latin typeface="Kaspersky Sans Light" panose="020B0303050101040103" pitchFamily="34" charset="-52"/>
              </a:rPr>
              <a:t>доступа</a:t>
            </a:r>
          </a:p>
        </p:txBody>
      </p:sp>
      <p:sp>
        <p:nvSpPr>
          <p:cNvPr id="13" name="Прямоугольник 33">
            <a:extLst>
              <a:ext uri="{FF2B5EF4-FFF2-40B4-BE49-F238E27FC236}">
                <a16:creationId xmlns="" xmlns:a16="http://schemas.microsoft.com/office/drawing/2014/main" id="{0C51281A-D168-4514-87B3-C45B986D1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3269" y="2583556"/>
            <a:ext cx="61565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Kaspersky Sans Light" panose="020B0303050101040103" pitchFamily="34" charset="-52"/>
              </a:rPr>
              <a:t>Контент-фильтр: </a:t>
            </a:r>
            <a:r>
              <a:rPr lang="ru-RU" altLang="ru-RU" sz="1200" dirty="0">
                <a:latin typeface="Kaspersky Sans Light" panose="020B0303050101040103" pitchFamily="34" charset="-52"/>
              </a:rPr>
              <a:t>списки Минюста, </a:t>
            </a:r>
            <a:endParaRPr lang="en-US" altLang="ru-RU" sz="1200" dirty="0" smtClean="0">
              <a:latin typeface="Kaspersky Sans Light" panose="020B0303050101040103" pitchFamily="34" charset="-5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Kaspersky Sans Light" panose="020B0303050101040103" pitchFamily="34" charset="-52"/>
              </a:rPr>
              <a:t>блокирование </a:t>
            </a:r>
            <a:r>
              <a:rPr lang="ru-RU" altLang="ru-RU" sz="1200" dirty="0">
                <a:latin typeface="Kaspersky Sans Light" panose="020B0303050101040103" pitchFamily="34" charset="-52"/>
              </a:rPr>
              <a:t>приложений</a:t>
            </a:r>
          </a:p>
        </p:txBody>
      </p:sp>
      <p:sp>
        <p:nvSpPr>
          <p:cNvPr id="14" name="Прямоугольник 36">
            <a:extLst>
              <a:ext uri="{FF2B5EF4-FFF2-40B4-BE49-F238E27FC236}">
                <a16:creationId xmlns="" xmlns:a16="http://schemas.microsoft.com/office/drawing/2014/main" id="{F2EBE426-2357-4F81-AED4-64E7691C2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9210" y="2058864"/>
            <a:ext cx="5166727" cy="276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Kaspersky Sans Light" panose="020B0303050101040103" pitchFamily="34" charset="-52"/>
              </a:rPr>
              <a:t>Счетчик трафика: </a:t>
            </a:r>
            <a:r>
              <a:rPr lang="ru-RU" altLang="ru-RU" sz="1200" dirty="0">
                <a:latin typeface="Kaspersky Sans Light" panose="020B0303050101040103" pitchFamily="34" charset="-52"/>
              </a:rPr>
              <a:t>наглядные отчеты + конструктор</a:t>
            </a:r>
          </a:p>
        </p:txBody>
      </p:sp>
      <p:sp>
        <p:nvSpPr>
          <p:cNvPr id="15" name="Прямоугольник 39">
            <a:extLst>
              <a:ext uri="{FF2B5EF4-FFF2-40B4-BE49-F238E27FC236}">
                <a16:creationId xmlns="" xmlns:a16="http://schemas.microsoft.com/office/drawing/2014/main" id="{8F4D0F89-512C-4390-AB29-BB80910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790" y="1359010"/>
            <a:ext cx="51655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ru-RU" sz="1200" b="1" dirty="0">
                <a:latin typeface="Kaspersky Sans Light" panose="020B0303050101040103" pitchFamily="34" charset="-52"/>
              </a:rPr>
              <a:t>VPN</a:t>
            </a:r>
            <a:r>
              <a:rPr lang="ru-RU" altLang="ru-RU" sz="1200" b="1" dirty="0">
                <a:latin typeface="Kaspersky Sans Light" panose="020B0303050101040103" pitchFamily="34" charset="-52"/>
              </a:rPr>
              <a:t>-сервер: </a:t>
            </a:r>
            <a:r>
              <a:rPr lang="ru-RU" altLang="ru-RU" sz="1200" dirty="0">
                <a:latin typeface="Kaspersky Sans Light" panose="020B0303050101040103" pitchFamily="34" charset="-52"/>
              </a:rPr>
              <a:t>безопасное удаленное подключение </a:t>
            </a:r>
            <a:endParaRPr lang="en-US" altLang="ru-RU" sz="1200" dirty="0" smtClean="0">
              <a:latin typeface="Kaspersky Sans Light" panose="020B0303050101040103" pitchFamily="34" charset="-5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Kaspersky Sans Light" panose="020B0303050101040103" pitchFamily="34" charset="-52"/>
              </a:rPr>
              <a:t>по </a:t>
            </a:r>
            <a:r>
              <a:rPr lang="en-US" altLang="ru-RU" sz="1200" dirty="0">
                <a:latin typeface="Kaspersky Sans Light" panose="020B0303050101040103" pitchFamily="34" charset="-52"/>
              </a:rPr>
              <a:t>OpenVPN </a:t>
            </a:r>
            <a:r>
              <a:rPr lang="ru-RU" altLang="ru-RU" sz="1200" dirty="0">
                <a:latin typeface="Kaspersky Sans Light" panose="020B0303050101040103" pitchFamily="34" charset="-52"/>
              </a:rPr>
              <a:t>и </a:t>
            </a:r>
            <a:r>
              <a:rPr lang="en-US" altLang="ru-RU" sz="1200" dirty="0" smtClean="0">
                <a:latin typeface="Kaspersky Sans Light" panose="020B0303050101040103" pitchFamily="34" charset="-52"/>
              </a:rPr>
              <a:t>SSTP</a:t>
            </a:r>
            <a:r>
              <a:rPr lang="ru-RU" altLang="ru-RU" sz="1200" dirty="0" smtClean="0">
                <a:latin typeface="Kaspersky Sans Light" panose="020B0303050101040103" pitchFamily="34" charset="-52"/>
              </a:rPr>
              <a:t>, поддержка </a:t>
            </a:r>
            <a:r>
              <a:rPr lang="en-US" altLang="ru-RU" sz="1200" dirty="0" err="1" smtClean="0">
                <a:latin typeface="Kaspersky Sans Light" panose="020B0303050101040103" pitchFamily="34" charset="-52"/>
              </a:rPr>
              <a:t>WireGuard</a:t>
            </a:r>
            <a:endParaRPr lang="ru-RU" altLang="ru-RU" sz="1200" dirty="0">
              <a:latin typeface="Kaspersky Sans Light" panose="020B0303050101040103" pitchFamily="34" charset="-52"/>
            </a:endParaRPr>
          </a:p>
        </p:txBody>
      </p:sp>
      <p:sp>
        <p:nvSpPr>
          <p:cNvPr id="16" name="Прямоугольник 29">
            <a:extLst>
              <a:ext uri="{FF2B5EF4-FFF2-40B4-BE49-F238E27FC236}">
                <a16:creationId xmlns="" xmlns:a16="http://schemas.microsoft.com/office/drawing/2014/main" id="{B68478AA-4D07-46BF-A4F5-D405FB956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6637" y="731996"/>
            <a:ext cx="5647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Kaspersky Sans Light" panose="020B0303050101040103" pitchFamily="34" charset="-52"/>
              </a:rPr>
              <a:t>Контроль доступа: </a:t>
            </a:r>
            <a:r>
              <a:rPr lang="ru-RU" altLang="ru-RU" sz="1200" dirty="0">
                <a:latin typeface="Kaspersky Sans Light" panose="020B0303050101040103" pitchFamily="34" charset="-52"/>
              </a:rPr>
              <a:t>авторизация</a:t>
            </a:r>
            <a:r>
              <a:rPr lang="en-US" altLang="ru-RU" sz="1200" dirty="0">
                <a:latin typeface="Kaspersky Sans Light" panose="020B0303050101040103" pitchFamily="34" charset="-52"/>
              </a:rPr>
              <a:t> (</a:t>
            </a:r>
            <a:r>
              <a:rPr lang="ru-RU" altLang="ru-RU" sz="1200" dirty="0">
                <a:latin typeface="Kaspersky Sans Light" panose="020B0303050101040103" pitchFamily="34" charset="-52"/>
              </a:rPr>
              <a:t>в т.ч. по звонку и смс</a:t>
            </a:r>
            <a:r>
              <a:rPr lang="en-US" altLang="ru-RU" sz="1200" dirty="0">
                <a:latin typeface="Kaspersky Sans Light" panose="020B0303050101040103" pitchFamily="34" charset="-52"/>
              </a:rPr>
              <a:t>)</a:t>
            </a:r>
            <a:r>
              <a:rPr lang="ru-RU" altLang="ru-RU" sz="1200" dirty="0">
                <a:latin typeface="Kaspersky Sans Light" panose="020B0303050101040103" pitchFamily="34" charset="-52"/>
              </a:rPr>
              <a:t>, </a:t>
            </a:r>
            <a:endParaRPr lang="en-US" altLang="ru-RU" sz="1200" dirty="0" smtClean="0">
              <a:latin typeface="Kaspersky Sans Light" panose="020B0303050101040103" pitchFamily="34" charset="-5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Kaspersky Sans Light" panose="020B0303050101040103" pitchFamily="34" charset="-52"/>
              </a:rPr>
              <a:t>правила </a:t>
            </a:r>
            <a:r>
              <a:rPr lang="ru-RU" altLang="ru-RU" sz="1200" dirty="0">
                <a:latin typeface="Kaspersky Sans Light" panose="020B0303050101040103" pitchFamily="34" charset="-52"/>
              </a:rPr>
              <a:t>доступа</a:t>
            </a:r>
          </a:p>
        </p:txBody>
      </p:sp>
      <p:pic>
        <p:nvPicPr>
          <p:cNvPr id="17" name="Рисунок 17">
            <a:extLst>
              <a:ext uri="{FF2B5EF4-FFF2-40B4-BE49-F238E27FC236}">
                <a16:creationId xmlns="" xmlns:a16="http://schemas.microsoft.com/office/drawing/2014/main" id="{41E26B46-22B9-491D-9653-DBF113F85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338" y="686378"/>
            <a:ext cx="538299" cy="53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7" descr="Изображение выглядит как поезд&#10;&#10;Автоматически созданное описание">
            <a:extLst>
              <a:ext uri="{FF2B5EF4-FFF2-40B4-BE49-F238E27FC236}">
                <a16:creationId xmlns="" xmlns:a16="http://schemas.microsoft.com/office/drawing/2014/main" id="{32D416FC-529C-4DFF-8DCF-EA11B2634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172" y="1312572"/>
            <a:ext cx="538870" cy="53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3" descr="Изображение выглядит как объект, часы&#10;&#10;Автоматически созданное описание">
            <a:extLst>
              <a:ext uri="{FF2B5EF4-FFF2-40B4-BE49-F238E27FC236}">
                <a16:creationId xmlns="" xmlns:a16="http://schemas.microsoft.com/office/drawing/2014/main" id="{96A553EA-CF34-40F4-9F01-A6C988F5F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637" y="1913886"/>
            <a:ext cx="54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1" descr="Изображение выглядит как рисунок, часы&#10;&#10;Автоматически созданное описание">
            <a:extLst>
              <a:ext uri="{FF2B5EF4-FFF2-40B4-BE49-F238E27FC236}">
                <a16:creationId xmlns="" xmlns:a16="http://schemas.microsoft.com/office/drawing/2014/main" id="{0D2B180E-FC79-4A53-9475-B48E32985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781" y="2537748"/>
            <a:ext cx="539488" cy="53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28" descr="Изображение выглядит как компьютер&#10;&#10;Автоматически созданное описание">
            <a:extLst>
              <a:ext uri="{FF2B5EF4-FFF2-40B4-BE49-F238E27FC236}">
                <a16:creationId xmlns="" xmlns:a16="http://schemas.microsoft.com/office/drawing/2014/main" id="{3870AE32-5C98-4FF8-9EE8-2237B0517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679" y="3173489"/>
            <a:ext cx="539488" cy="53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5" descr="Изображение выглядит как фотография, черный, сидит, легк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75658434-BEB0-42EB-BB2A-FAA713970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759" y="3777900"/>
            <a:ext cx="541193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Группа 16">
            <a:extLst>
              <a:ext uri="{FF2B5EF4-FFF2-40B4-BE49-F238E27FC236}">
                <a16:creationId xmlns="" xmlns:a16="http://schemas.microsoft.com/office/drawing/2014/main" id="{5A15A8A4-80AF-4BC4-88D6-24FEB4613A45}"/>
              </a:ext>
            </a:extLst>
          </p:cNvPr>
          <p:cNvGrpSpPr>
            <a:grpSpLocks/>
          </p:cNvGrpSpPr>
          <p:nvPr/>
        </p:nvGrpSpPr>
        <p:grpSpPr bwMode="auto">
          <a:xfrm>
            <a:off x="3490070" y="4417638"/>
            <a:ext cx="5707403" cy="539488"/>
            <a:chOff x="5630277" y="1372892"/>
            <a:chExt cx="7624664" cy="720000"/>
          </a:xfrm>
        </p:grpSpPr>
        <p:pic>
          <p:nvPicPr>
            <p:cNvPr id="26" name="Рисунок 23" descr="Изображение выглядит как объект&#10;&#10;Автоматически созданное описание">
              <a:extLst>
                <a:ext uri="{FF2B5EF4-FFF2-40B4-BE49-F238E27FC236}">
                  <a16:creationId xmlns="" xmlns:a16="http://schemas.microsoft.com/office/drawing/2014/main" id="{BB7D7C6C-08B5-480D-9360-55C30DE94A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0277" y="1372892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Прямоугольник 42">
              <a:extLst>
                <a:ext uri="{FF2B5EF4-FFF2-40B4-BE49-F238E27FC236}">
                  <a16:creationId xmlns="" xmlns:a16="http://schemas.microsoft.com/office/drawing/2014/main" id="{22651F6F-EE53-4644-A479-A8A5608467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53157" y="1566718"/>
              <a:ext cx="6901784" cy="369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200" b="1" dirty="0">
                  <a:latin typeface="Kaspersky Sans Light" panose="020B0303050101040103" pitchFamily="34" charset="-52"/>
                </a:rPr>
                <a:t>Почтовый сервер: </a:t>
              </a:r>
              <a:r>
                <a:rPr lang="ru-RU" altLang="ru-RU" sz="1200" dirty="0">
                  <a:latin typeface="Kaspersky Sans Light" panose="020B0303050101040103" pitchFamily="34" charset="-52"/>
                </a:rPr>
                <a:t>шифрование, фильтры, защита от спама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3402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sz="quarter" idx="11"/>
          </p:nvPr>
        </p:nvSpPr>
        <p:spPr>
          <a:xfrm>
            <a:off x="863589" y="951571"/>
            <a:ext cx="3420379" cy="2880319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latin typeface="Kaspersky Sans" panose="020B0503050101040103" pitchFamily="34" charset="-52"/>
              </a:rPr>
              <a:t>Конфиденциальная информация вашей организации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под защитой</a:t>
            </a:r>
          </a:p>
          <a:p>
            <a:endParaRPr lang="en-US" sz="1000" dirty="0"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latin typeface="Kaspersky Sans" panose="020B0503050101040103" pitchFamily="34" charset="-52"/>
              </a:rPr>
              <a:t>Сотрудники в офисе занимаются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рабочими делами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000" dirty="0"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latin typeface="Kaspersky Sans" panose="020B0503050101040103" pitchFamily="34" charset="-52"/>
              </a:rPr>
              <a:t>Вы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экономите</a:t>
            </a:r>
            <a:r>
              <a:rPr lang="ru-RU" sz="1500" dirty="0">
                <a:latin typeface="Kaspersky Sans" panose="020B0503050101040103" pitchFamily="34" charset="-52"/>
              </a:rPr>
              <a:t> на дополнительном ПО — ИКС решает комплекс необходимых задач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000" dirty="0"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latin typeface="Kaspersky Sans" panose="020B0503050101040103" pitchFamily="34" charset="-52"/>
              </a:rPr>
              <a:t>Ваши сотрудники при необходимости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могут работать удаленно</a:t>
            </a:r>
          </a:p>
        </p:txBody>
      </p:sp>
      <p:sp>
        <p:nvSpPr>
          <p:cNvPr id="6" name="Текст 2">
            <a:extLst>
              <a:ext uri="{FF2B5EF4-FFF2-40B4-BE49-F238E27FC236}">
                <a16:creationId xmlns="" xmlns:a16="http://schemas.microsoft.com/office/drawing/2014/main" id="{B18A09C7-9469-684E-8977-F21E7361C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509" y="411163"/>
            <a:ext cx="4248472" cy="324732"/>
          </a:xfrm>
        </p:spPr>
        <p:txBody>
          <a:bodyPr/>
          <a:lstStyle/>
          <a:p>
            <a:r>
              <a:rPr lang="ru-RU" dirty="0" smtClean="0"/>
              <a:t>ИКС для руководства компании:</a:t>
            </a:r>
            <a:endParaRPr lang="x-none" dirty="0"/>
          </a:p>
        </p:txBody>
      </p:sp>
      <p:sp>
        <p:nvSpPr>
          <p:cNvPr id="8" name="Текст 2">
            <a:extLst>
              <a:ext uri="{FF2B5EF4-FFF2-40B4-BE49-F238E27FC236}">
                <a16:creationId xmlns="" xmlns:a16="http://schemas.microsoft.com/office/drawing/2014/main" id="{37F3483C-7B29-D54F-B882-86813303E64C}"/>
              </a:ext>
            </a:extLst>
          </p:cNvPr>
          <p:cNvSpPr txBox="1">
            <a:spLocks/>
          </p:cNvSpPr>
          <p:nvPr/>
        </p:nvSpPr>
        <p:spPr>
          <a:xfrm>
            <a:off x="4773174" y="411163"/>
            <a:ext cx="4248472" cy="3247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None/>
              <a:defRPr sz="150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ИКС для системного администратора:</a:t>
            </a:r>
            <a:endParaRPr lang="x-none" dirty="0">
              <a:solidFill>
                <a:schemeClr val="bg1"/>
              </a:solidFill>
            </a:endParaRPr>
          </a:p>
        </p:txBody>
      </p:sp>
      <p:sp>
        <p:nvSpPr>
          <p:cNvPr id="7" name="Текст 8"/>
          <p:cNvSpPr>
            <a:spLocks noGrp="1"/>
          </p:cNvSpPr>
          <p:nvPr>
            <p:ph type="body" sz="quarter" idx="11"/>
          </p:nvPr>
        </p:nvSpPr>
        <p:spPr>
          <a:xfrm>
            <a:off x="5040052" y="951571"/>
            <a:ext cx="3420379" cy="2880319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Один интуитивно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понятный интерфейс</a:t>
            </a:r>
            <a:r>
              <a:rPr lang="ru-RU" sz="1500" dirty="0">
                <a:solidFill>
                  <a:schemeClr val="accent1"/>
                </a:solidFill>
                <a:latin typeface="Kaspersky Sans" panose="020B0503050101040103" pitchFamily="34" charset="-52"/>
              </a:rPr>
              <a:t>,</a:t>
            </a: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 в котором доступны все функции </a:t>
            </a:r>
          </a:p>
          <a:p>
            <a:endParaRPr lang="en-US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Можно администрировать сеть удаленно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Регулярно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выходят обновления </a:t>
            </a: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с новыми </a:t>
            </a:r>
            <a:r>
              <a:rPr lang="ru-RU" sz="15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функциями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Настроить помогут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технические специалисты</a:t>
            </a:r>
            <a:r>
              <a:rPr lang="ru-RU" sz="1500" dirty="0">
                <a:solidFill>
                  <a:schemeClr val="accent1"/>
                </a:solidFill>
                <a:latin typeface="Kaspersky Sans" panose="020B0503050101040103" pitchFamily="34" charset="-52"/>
              </a:rPr>
              <a:t>.</a:t>
            </a: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 Есть </a:t>
            </a:r>
            <a:r>
              <a:rPr lang="ru-RU" sz="15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База знаний </a:t>
            </a: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и видео по </a:t>
            </a:r>
            <a:r>
              <a:rPr lang="ru-RU" sz="1500" dirty="0" smtClean="0">
                <a:solidFill>
                  <a:schemeClr val="bg1"/>
                </a:solidFill>
                <a:latin typeface="Kaspersky Sans" panose="020B0503050101040103" pitchFamily="34" charset="-52"/>
              </a:rPr>
              <a:t>настройке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000" dirty="0">
              <a:solidFill>
                <a:schemeClr val="bg1"/>
              </a:solidFill>
              <a:latin typeface="Kaspersky Sans" panose="020B0503050101040103" pitchFamily="34" charset="-5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1500" dirty="0">
                <a:solidFill>
                  <a:schemeClr val="bg1"/>
                </a:solidFill>
                <a:latin typeface="Kaspersky Sans" panose="020B0503050101040103" pitchFamily="34" charset="-52"/>
              </a:rPr>
              <a:t>Меньше согласований бумаг: одна программа — </a:t>
            </a:r>
            <a:r>
              <a:rPr lang="ru-RU" sz="1500" dirty="0">
                <a:solidFill>
                  <a:srgbClr val="23D1AE"/>
                </a:solidFill>
                <a:latin typeface="Kaspersky Sans" panose="020B0503050101040103" pitchFamily="34" charset="-52"/>
              </a:rPr>
              <a:t>один экземпляр документов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1600" dirty="0">
              <a:solidFill>
                <a:schemeClr val="bg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9968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4">
            <a:extLst>
              <a:ext uri="{FF2B5EF4-FFF2-40B4-BE49-F238E27FC236}">
                <a16:creationId xmlns:a16="http://schemas.microsoft.com/office/drawing/2014/main" xmlns="" id="{60CD7238-863E-4D96-8FBD-805EB8748683}"/>
              </a:ext>
            </a:extLst>
          </p:cNvPr>
          <p:cNvSpPr txBox="1">
            <a:spLocks/>
          </p:cNvSpPr>
          <p:nvPr/>
        </p:nvSpPr>
        <p:spPr>
          <a:xfrm>
            <a:off x="418948" y="218931"/>
            <a:ext cx="6018908" cy="383567"/>
          </a:xfrm>
          <a:prstGeom prst="rect">
            <a:avLst/>
          </a:prstGeom>
          <a:noFill/>
        </p:spPr>
        <p:txBody>
          <a:bodyPr vert="horz" wrap="square" lIns="0" tIns="9525" rIns="0" bIns="0" rtlCol="0" anchor="ctr">
            <a:noAutofit/>
          </a:bodyPr>
          <a:lstStyle>
            <a:lvl1pPr algn="l" defTabSz="91257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39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altLang="ru-RU" sz="3500" b="1" dirty="0">
                <a:solidFill>
                  <a:sysClr val="windowText" lastClr="000000"/>
                </a:solidFill>
                <a:latin typeface="+mn-lt"/>
                <a:cs typeface="DejaVu Sans" panose="020B0603030804020204" pitchFamily="34" charset="0"/>
              </a:rPr>
              <a:t>Акция «Переходи на ИКС»</a:t>
            </a:r>
            <a:endParaRPr lang="ru-RU" altLang="ru-RU" sz="3500" b="1" dirty="0">
              <a:solidFill>
                <a:sysClr val="windowText" lastClr="000000"/>
              </a:solidFill>
              <a:latin typeface="+mn-lt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C7265B91-474D-46E1-AA12-2DCDA8D2A4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203" y="114301"/>
            <a:ext cx="720497" cy="378833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B2B2EF78-B12F-4959-BD56-903264FAE1DB}"/>
              </a:ext>
            </a:extLst>
          </p:cNvPr>
          <p:cNvGrpSpPr/>
          <p:nvPr/>
        </p:nvGrpSpPr>
        <p:grpSpPr>
          <a:xfrm>
            <a:off x="342900" y="857250"/>
            <a:ext cx="6915150" cy="3164545"/>
            <a:chOff x="521494" y="3810000"/>
            <a:chExt cx="7975055" cy="4219393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52A60CB9-6DC1-43B2-9BF7-F80D84BD2DEF}"/>
                </a:ext>
              </a:extLst>
            </p:cNvPr>
            <p:cNvGrpSpPr/>
            <p:nvPr/>
          </p:nvGrpSpPr>
          <p:grpSpPr>
            <a:xfrm>
              <a:off x="603166" y="6268503"/>
              <a:ext cx="7893383" cy="400110"/>
              <a:chOff x="4788694" y="1314100"/>
              <a:chExt cx="7893383" cy="400110"/>
            </a:xfrm>
          </p:grpSpPr>
          <p:sp>
            <p:nvSpPr>
              <p:cNvPr id="6" name="object 6"/>
              <p:cNvSpPr/>
              <p:nvPr/>
            </p:nvSpPr>
            <p:spPr>
              <a:xfrm>
                <a:off x="4788694" y="1366455"/>
                <a:ext cx="360000" cy="2946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rtlCol="0"/>
              <a:lstStyle/>
              <a:p>
                <a:endParaRPr sz="1350" dirty="0"/>
              </a:p>
            </p:txBody>
          </p:sp>
          <p:sp>
            <p:nvSpPr>
              <p:cNvPr id="27" name="Прямоугольник 26">
                <a:extLst>
                  <a:ext uri="{FF2B5EF4-FFF2-40B4-BE49-F238E27FC236}">
                    <a16:creationId xmlns:a16="http://schemas.microsoft.com/office/drawing/2014/main" xmlns="" id="{B8BB721D-52A6-4B67-9819-4EC41028118A}"/>
                  </a:ext>
                </a:extLst>
              </p:cNvPr>
              <p:cNvSpPr/>
              <p:nvPr/>
            </p:nvSpPr>
            <p:spPr>
              <a:xfrm>
                <a:off x="5160848" y="1314100"/>
                <a:ext cx="7521229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sz="1350" dirty="0">
                    <a:latin typeface="Kaspersky Sans Light" panose="020B0303050101040103" pitchFamily="34" charset="-52"/>
                  </a:rPr>
                  <a:t>российское решение</a:t>
                </a:r>
              </a:p>
            </p:txBody>
          </p:sp>
        </p:grpSp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xmlns="" id="{6FF59B55-BC28-4EB3-A690-216ACA40B7C3}"/>
                </a:ext>
              </a:extLst>
            </p:cNvPr>
            <p:cNvGrpSpPr/>
            <p:nvPr/>
          </p:nvGrpSpPr>
          <p:grpSpPr>
            <a:xfrm>
              <a:off x="608254" y="6693042"/>
              <a:ext cx="7220660" cy="400109"/>
              <a:chOff x="4788694" y="2171321"/>
              <a:chExt cx="7220660" cy="400109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4788694" y="2248397"/>
                <a:ext cx="360000" cy="2946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rtlCol="0"/>
              <a:lstStyle/>
              <a:p>
                <a:endParaRPr sz="1350" dirty="0"/>
              </a:p>
            </p:txBody>
          </p:sp>
          <p:sp>
            <p:nvSpPr>
              <p:cNvPr id="28" name="Прямоугольник 27">
                <a:extLst>
                  <a:ext uri="{FF2B5EF4-FFF2-40B4-BE49-F238E27FC236}">
                    <a16:creationId xmlns:a16="http://schemas.microsoft.com/office/drawing/2014/main" xmlns="" id="{59CCD952-7B9A-40BB-84A8-84C539A80118}"/>
                  </a:ext>
                </a:extLst>
              </p:cNvPr>
              <p:cNvSpPr/>
              <p:nvPr/>
            </p:nvSpPr>
            <p:spPr>
              <a:xfrm>
                <a:off x="5169694" y="2171321"/>
                <a:ext cx="6839660" cy="4001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sz="1350" dirty="0">
                    <a:latin typeface="Kaspersky Sans Light" panose="020B0303050101040103" pitchFamily="34" charset="-52"/>
                  </a:rPr>
                  <a:t>многофункциональность</a:t>
                </a:r>
              </a:p>
            </p:txBody>
          </p:sp>
        </p:grp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67C18760-7886-4B79-9330-A9D130286D90}"/>
                </a:ext>
              </a:extLst>
            </p:cNvPr>
            <p:cNvGrpSpPr/>
            <p:nvPr/>
          </p:nvGrpSpPr>
          <p:grpSpPr>
            <a:xfrm>
              <a:off x="603166" y="7177288"/>
              <a:ext cx="7893383" cy="852105"/>
              <a:chOff x="4912150" y="2081869"/>
              <a:chExt cx="7893383" cy="852105"/>
            </a:xfrm>
          </p:grpSpPr>
          <p:grpSp>
            <p:nvGrpSpPr>
              <p:cNvPr id="17" name="Группа 16">
                <a:extLst>
                  <a:ext uri="{FF2B5EF4-FFF2-40B4-BE49-F238E27FC236}">
                    <a16:creationId xmlns:a16="http://schemas.microsoft.com/office/drawing/2014/main" xmlns="" id="{96068D55-DFE6-4978-AB1F-4FD9BA010537}"/>
                  </a:ext>
                </a:extLst>
              </p:cNvPr>
              <p:cNvGrpSpPr/>
              <p:nvPr/>
            </p:nvGrpSpPr>
            <p:grpSpPr>
              <a:xfrm>
                <a:off x="4912150" y="2081869"/>
                <a:ext cx="7893383" cy="400110"/>
                <a:chOff x="4788694" y="1314100"/>
                <a:chExt cx="7893383" cy="400110"/>
              </a:xfrm>
            </p:grpSpPr>
            <p:sp>
              <p:nvSpPr>
                <p:cNvPr id="24" name="object 6">
                  <a:extLst>
                    <a:ext uri="{FF2B5EF4-FFF2-40B4-BE49-F238E27FC236}">
                      <a16:creationId xmlns:a16="http://schemas.microsoft.com/office/drawing/2014/main" xmlns="" id="{C586AE1C-0CA2-40C9-8585-B70C434FBA1F}"/>
                    </a:ext>
                  </a:extLst>
                </p:cNvPr>
                <p:cNvSpPr/>
                <p:nvPr/>
              </p:nvSpPr>
              <p:spPr>
                <a:xfrm>
                  <a:off x="4788694" y="1366455"/>
                  <a:ext cx="360000" cy="294640"/>
                </a:xfrm>
                <a:prstGeom prst="rect">
                  <a:avLst/>
                </a:prstGeom>
                <a:ln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 lIns="0" tIns="0" rIns="0" bIns="0" rtlCol="0"/>
                <a:lstStyle/>
                <a:p>
                  <a:endParaRPr sz="1350" dirty="0"/>
                </a:p>
              </p:txBody>
            </p:sp>
            <p:sp>
              <p:nvSpPr>
                <p:cNvPr id="25" name="Прямоугольник 24">
                  <a:extLst>
                    <a:ext uri="{FF2B5EF4-FFF2-40B4-BE49-F238E27FC236}">
                      <a16:creationId xmlns:a16="http://schemas.microsoft.com/office/drawing/2014/main" xmlns="" id="{6B1AD702-C756-40CF-9F09-DB1AE4F62EE7}"/>
                    </a:ext>
                  </a:extLst>
                </p:cNvPr>
                <p:cNvSpPr/>
                <p:nvPr/>
              </p:nvSpPr>
              <p:spPr>
                <a:xfrm>
                  <a:off x="5160848" y="1314100"/>
                  <a:ext cx="7521229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sz="1350" dirty="0">
                      <a:latin typeface="Kaspersky Sans Light" panose="020B0303050101040103" pitchFamily="34" charset="-52"/>
                    </a:rPr>
                    <a:t>регулярные обновления</a:t>
                  </a:r>
                </a:p>
              </p:txBody>
            </p:sp>
          </p:grpSp>
          <p:grpSp>
            <p:nvGrpSpPr>
              <p:cNvPr id="18" name="Группа 17">
                <a:extLst>
                  <a:ext uri="{FF2B5EF4-FFF2-40B4-BE49-F238E27FC236}">
                    <a16:creationId xmlns:a16="http://schemas.microsoft.com/office/drawing/2014/main" xmlns="" id="{0ABA81D9-CE47-4749-A39F-F7750F598CAD}"/>
                  </a:ext>
                </a:extLst>
              </p:cNvPr>
              <p:cNvGrpSpPr/>
              <p:nvPr/>
            </p:nvGrpSpPr>
            <p:grpSpPr>
              <a:xfrm>
                <a:off x="4917238" y="2533865"/>
                <a:ext cx="7220661" cy="400109"/>
                <a:chOff x="4788694" y="2097735"/>
                <a:chExt cx="7220661" cy="400109"/>
              </a:xfrm>
            </p:grpSpPr>
            <p:sp>
              <p:nvSpPr>
                <p:cNvPr id="19" name="object 8">
                  <a:extLst>
                    <a:ext uri="{FF2B5EF4-FFF2-40B4-BE49-F238E27FC236}">
                      <a16:creationId xmlns:a16="http://schemas.microsoft.com/office/drawing/2014/main" xmlns="" id="{9A9C919A-EBD1-4FE5-AE21-8644F834C91A}"/>
                    </a:ext>
                  </a:extLst>
                </p:cNvPr>
                <p:cNvSpPr/>
                <p:nvPr/>
              </p:nvSpPr>
              <p:spPr>
                <a:xfrm>
                  <a:off x="4788694" y="2174811"/>
                  <a:ext cx="360000" cy="294640"/>
                </a:xfrm>
                <a:prstGeom prst="rect">
                  <a:avLst/>
                </a:prstGeom>
                <a:ln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 lIns="0" tIns="0" rIns="0" bIns="0" rtlCol="0"/>
                <a:lstStyle/>
                <a:p>
                  <a:endParaRPr sz="1350" dirty="0"/>
                </a:p>
              </p:txBody>
            </p:sp>
            <p:sp>
              <p:nvSpPr>
                <p:cNvPr id="20" name="Прямоугольник 19">
                  <a:extLst>
                    <a:ext uri="{FF2B5EF4-FFF2-40B4-BE49-F238E27FC236}">
                      <a16:creationId xmlns:a16="http://schemas.microsoft.com/office/drawing/2014/main" xmlns="" id="{42060893-73AE-4381-B654-BAA250CE2F42}"/>
                    </a:ext>
                  </a:extLst>
                </p:cNvPr>
                <p:cNvSpPr/>
                <p:nvPr/>
              </p:nvSpPr>
              <p:spPr>
                <a:xfrm>
                  <a:off x="5169694" y="2097735"/>
                  <a:ext cx="6839661" cy="40010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sz="1350" dirty="0">
                      <a:latin typeface="Kaspersky Sans Light" panose="020B0303050101040103" pitchFamily="34" charset="-52"/>
                    </a:rPr>
                    <a:t>и</a:t>
                  </a:r>
                  <a:r>
                    <a:rPr lang="ru-RU" altLang="ru-RU" sz="1350" dirty="0" smtClean="0">
                      <a:latin typeface="Kaspersky Sans Light" panose="020B0303050101040103" pitchFamily="34" charset="-52"/>
                    </a:rPr>
                    <a:t>нтегрированные модули </a:t>
                  </a:r>
                  <a:r>
                    <a:rPr lang="en-US" altLang="ru-RU" sz="1350" dirty="0" smtClean="0">
                      <a:latin typeface="Kaspersky Sans Light" panose="020B0303050101040103" pitchFamily="34" charset="-52"/>
                    </a:rPr>
                    <a:t>Kaspersky</a:t>
                  </a:r>
                  <a:endParaRPr lang="ru-RU" altLang="ru-RU" sz="1350" dirty="0">
                    <a:latin typeface="Kaspersky Sans Light" panose="020B0303050101040103" pitchFamily="34" charset="-52"/>
                  </a:endParaRPr>
                </a:p>
              </p:txBody>
            </p:sp>
          </p:grpSp>
        </p:grpSp>
        <p:sp>
          <p:nvSpPr>
            <p:cNvPr id="9" name="CustomShape 3">
              <a:extLst>
                <a:ext uri="{FF2B5EF4-FFF2-40B4-BE49-F238E27FC236}">
                  <a16:creationId xmlns:a16="http://schemas.microsoft.com/office/drawing/2014/main" xmlns="" id="{346BAFCE-311F-45B1-8732-8CCC887B1F69}"/>
                </a:ext>
              </a:extLst>
            </p:cNvPr>
            <p:cNvSpPr/>
            <p:nvPr/>
          </p:nvSpPr>
          <p:spPr>
            <a:xfrm>
              <a:off x="521494" y="3810000"/>
              <a:ext cx="7521229" cy="354503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7343" tIns="33671" rIns="67343" bIns="33671"/>
            <a:lstStyle/>
            <a:p>
              <a:pPr>
                <a:lnSpc>
                  <a:spcPct val="130000"/>
                </a:lnSpc>
                <a:defRPr/>
              </a:pPr>
              <a: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Используйте </a:t>
              </a:r>
              <a:r>
                <a:rPr lang="ru-RU" altLang="ru-RU" sz="1500" dirty="0" smtClean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современный Интернет-шлюз ИКС</a:t>
              </a:r>
              <a: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/>
              </a:r>
              <a:b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</a:br>
              <a: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вместо устаревших программ. </a:t>
              </a:r>
              <a:b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</a:br>
              <a: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/>
              </a:r>
              <a:b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</a:br>
              <a:r>
                <a:rPr lang="ru-RU" altLang="ru-RU" sz="1500" b="1" dirty="0" smtClean="0">
                  <a:solidFill>
                    <a:schemeClr val="accent2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Скидка до 50% при </a:t>
              </a:r>
              <a:r>
                <a:rPr lang="ru-RU" altLang="ru-RU" sz="1500" b="1" dirty="0">
                  <a:solidFill>
                    <a:schemeClr val="accent2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переходе с </a:t>
              </a:r>
              <a:r>
                <a:rPr lang="ru-RU" altLang="ru-RU" sz="1500" b="1" dirty="0" smtClean="0">
                  <a:solidFill>
                    <a:schemeClr val="accent2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аналогичного ПО</a:t>
              </a:r>
              <a:endParaRPr lang="ru-RU" altLang="ru-RU" sz="1500" b="1" dirty="0">
                <a:solidFill>
                  <a:schemeClr val="accent2"/>
                </a:solidFill>
                <a:latin typeface="Kaspersky Sans Light" panose="020B0303050101040103" pitchFamily="34" charset="-52"/>
                <a:cs typeface="DejaVu Sans" panose="020B0603030804020204" pitchFamily="34" charset="0"/>
              </a:endParaRPr>
            </a:p>
            <a:p>
              <a:pPr>
                <a:lnSpc>
                  <a:spcPct val="130000"/>
                </a:lnSpc>
                <a:defRPr/>
              </a:pPr>
              <a:endParaRPr lang="ru-RU" altLang="ru-RU" sz="1500" dirty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ru-RU" altLang="ru-RU" sz="1500" dirty="0">
                  <a:solidFill>
                    <a:srgbClr val="000000"/>
                  </a:solidFill>
                  <a:latin typeface="Kaspersky Sans Light" panose="020B0303050101040103" pitchFamily="34" charset="-52"/>
                  <a:cs typeface="DejaVu Sans" panose="020B0603030804020204" pitchFamily="34" charset="0"/>
                </a:rPr>
                <a:t>Преимущества ИКС: </a:t>
              </a:r>
            </a:p>
          </p:txBody>
        </p:sp>
      </p:grp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619" y="948847"/>
            <a:ext cx="4025051" cy="402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72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719571" y="411510"/>
            <a:ext cx="4716525" cy="1476163"/>
          </a:xfrm>
        </p:spPr>
        <p:txBody>
          <a:bodyPr/>
          <a:lstStyle/>
          <a:p>
            <a:r>
              <a:rPr lang="ru-RU" sz="3200" dirty="0"/>
              <a:t>Тестировать ИКС </a:t>
            </a:r>
            <a:endParaRPr lang="en-US" sz="3200" dirty="0"/>
          </a:p>
          <a:p>
            <a:r>
              <a:rPr lang="ru-RU" sz="3200" dirty="0"/>
              <a:t>35 дней бесплатно</a:t>
            </a:r>
          </a:p>
          <a:p>
            <a:endParaRPr lang="ru-RU" sz="1000" dirty="0"/>
          </a:p>
          <a:p>
            <a:r>
              <a:rPr lang="en-US" sz="2200" dirty="0">
                <a:solidFill>
                  <a:schemeClr val="accent1"/>
                </a:solidFill>
              </a:rPr>
              <a:t>xserver.a-real.ru</a:t>
            </a:r>
            <a:r>
              <a:rPr lang="en-US" sz="2200" dirty="0" smtClean="0">
                <a:solidFill>
                  <a:schemeClr val="accent1"/>
                </a:solidFill>
              </a:rPr>
              <a:t>/#sect-download</a:t>
            </a:r>
            <a:endParaRPr lang="en-US" sz="2200" dirty="0">
              <a:solidFill>
                <a:schemeClr val="accent1"/>
              </a:solidFill>
            </a:endParaRPr>
          </a:p>
          <a:p>
            <a:endParaRPr lang="ru-RU" dirty="0"/>
          </a:p>
        </p:txBody>
      </p:sp>
      <p:pic>
        <p:nvPicPr>
          <p:cNvPr id="11" name="Рисунок 70">
            <a:extLst>
              <a:ext uri="{FF2B5EF4-FFF2-40B4-BE49-F238E27FC236}">
                <a16:creationId xmlns:a16="http://schemas.microsoft.com/office/drawing/2014/main" xmlns="" id="{A7C273E5-2BF2-494E-914C-22719E6AD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373" y="114300"/>
            <a:ext cx="720328" cy="378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Текст 2">
            <a:extLst>
              <a:ext uri="{FF2B5EF4-FFF2-40B4-BE49-F238E27FC236}">
                <a16:creationId xmlns:a16="http://schemas.microsoft.com/office/drawing/2014/main" xmlns="" id="{E328680B-7BB1-46A0-8621-26117D61E80A}"/>
              </a:ext>
            </a:extLst>
          </p:cNvPr>
          <p:cNvSpPr txBox="1">
            <a:spLocks/>
          </p:cNvSpPr>
          <p:nvPr/>
        </p:nvSpPr>
        <p:spPr>
          <a:xfrm>
            <a:off x="719571" y="2751770"/>
            <a:ext cx="4428491" cy="1476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3500" kern="1200">
                <a:solidFill>
                  <a:schemeClr val="tx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/>
              <a:t>Оценить интерфейс без установки</a:t>
            </a:r>
            <a:endParaRPr lang="en-US" sz="3200" dirty="0"/>
          </a:p>
          <a:p>
            <a:endParaRPr lang="ru-RU" sz="1000" dirty="0"/>
          </a:p>
          <a:p>
            <a:r>
              <a:rPr lang="en-US" sz="2200" dirty="0">
                <a:solidFill>
                  <a:schemeClr val="accent1"/>
                </a:solidFill>
              </a:rPr>
              <a:t>demo.a-real.ru</a:t>
            </a:r>
            <a:r>
              <a:rPr lang="en-US" sz="2000" dirty="0"/>
              <a:t> </a:t>
            </a:r>
            <a:endParaRPr lang="ru-RU" sz="2000" dirty="0"/>
          </a:p>
          <a:p>
            <a:endParaRPr lang="ru-RU" sz="2000" dirty="0"/>
          </a:p>
          <a:p>
            <a:endParaRPr lang="en-US" sz="20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539" y="1059582"/>
            <a:ext cx="2543284" cy="36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01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51">
            <a:extLst>
              <a:ext uri="{FF2B5EF4-FFF2-40B4-BE49-F238E27FC236}">
                <a16:creationId xmlns:a16="http://schemas.microsoft.com/office/drawing/2014/main" xmlns="" id="{80F48BB2-0899-437D-A6F9-D9605D575A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3949778">
            <a:off x="6947056" y="2550587"/>
            <a:ext cx="1256891" cy="1131201"/>
          </a:xfrm>
          <a:prstGeom prst="rect">
            <a:avLst/>
          </a:prstGeom>
        </p:spPr>
      </p:pic>
      <p:sp>
        <p:nvSpPr>
          <p:cNvPr id="13" name="Text Placeholder 37">
            <a:extLst>
              <a:ext uri="{FF2B5EF4-FFF2-40B4-BE49-F238E27FC236}">
                <a16:creationId xmlns:a16="http://schemas.microsoft.com/office/drawing/2014/main" xmlns="" id="{5EE9F978-434A-472B-8536-F9637C3A9C16}"/>
              </a:ext>
            </a:extLst>
          </p:cNvPr>
          <p:cNvSpPr txBox="1">
            <a:spLocks/>
          </p:cNvSpPr>
          <p:nvPr/>
        </p:nvSpPr>
        <p:spPr>
          <a:xfrm>
            <a:off x="791580" y="2010394"/>
            <a:ext cx="8784391" cy="3243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dirty="0"/>
              <a:t>xserver.a-real.ru</a:t>
            </a:r>
          </a:p>
        </p:txBody>
      </p:sp>
      <p:pic>
        <p:nvPicPr>
          <p:cNvPr id="15" name="Рисунок 51">
            <a:extLst>
              <a:ext uri="{FF2B5EF4-FFF2-40B4-BE49-F238E27FC236}">
                <a16:creationId xmlns:a16="http://schemas.microsoft.com/office/drawing/2014/main" xmlns="" id="{E3AA75B3-1CCC-4EC3-B69E-B37E655D2E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1494075">
            <a:off x="5050645" y="2550588"/>
            <a:ext cx="1256891" cy="1131201"/>
          </a:xfrm>
          <a:prstGeom prst="rect">
            <a:avLst/>
          </a:prstGeom>
        </p:spPr>
      </p:pic>
      <p:pic>
        <p:nvPicPr>
          <p:cNvPr id="16" name="Graphic 3">
            <a:extLst>
              <a:ext uri="{FF2B5EF4-FFF2-40B4-BE49-F238E27FC236}">
                <a16:creationId xmlns:a16="http://schemas.microsoft.com/office/drawing/2014/main" xmlns="" id="{53C592C1-DE73-47E9-9D67-C0914E1A25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47860" y="2828156"/>
            <a:ext cx="419100" cy="419100"/>
          </a:xfrm>
          <a:prstGeom prst="rect">
            <a:avLst/>
          </a:prstGeom>
        </p:spPr>
      </p:pic>
      <p:pic>
        <p:nvPicPr>
          <p:cNvPr id="17" name="Graphic 6">
            <a:extLst>
              <a:ext uri="{FF2B5EF4-FFF2-40B4-BE49-F238E27FC236}">
                <a16:creationId xmlns:a16="http://schemas.microsoft.com/office/drawing/2014/main" xmlns="" id="{743160C3-55B1-487D-A3EC-0673D16861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7392076" y="2899607"/>
            <a:ext cx="419100" cy="4191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32C0A89-693D-4F95-A666-C9C488CDD55B}"/>
              </a:ext>
            </a:extLst>
          </p:cNvPr>
          <p:cNvSpPr txBox="1"/>
          <p:nvPr/>
        </p:nvSpPr>
        <p:spPr>
          <a:xfrm>
            <a:off x="5288637" y="3214963"/>
            <a:ext cx="7585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x-none" sz="1200" dirty="0">
                <a:solidFill>
                  <a:schemeClr val="bg1"/>
                </a:solidFill>
              </a:rPr>
              <a:t>Support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xmlns="" id="{6FA084EE-8EC7-4D91-A32A-558DBCE1F877}"/>
              </a:ext>
            </a:extLst>
          </p:cNvPr>
          <p:cNvSpPr txBox="1">
            <a:spLocks/>
          </p:cNvSpPr>
          <p:nvPr/>
        </p:nvSpPr>
        <p:spPr>
          <a:xfrm>
            <a:off x="6511696" y="3744233"/>
            <a:ext cx="2179860" cy="1287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1500" b="1" dirty="0">
                <a:latin typeface="Kaspersky Sans Light" panose="020B0303050101040103" pitchFamily="34" charset="-52"/>
              </a:rPr>
              <a:t>Отдел продаж: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1500" dirty="0">
                <a:latin typeface="Kaspersky Sans Light" panose="020B0303050101040103" pitchFamily="34" charset="-52"/>
              </a:rPr>
              <a:t>8 800 555-92-97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1300" u="sng" dirty="0">
                <a:latin typeface="Kaspersky Sans Light" panose="020B0303050101040103" pitchFamily="34" charset="-52"/>
              </a:rPr>
              <a:t>hello@a-real.ru</a:t>
            </a:r>
          </a:p>
          <a:p>
            <a:pPr marL="0" indent="0">
              <a:lnSpc>
                <a:spcPct val="120000"/>
              </a:lnSpc>
              <a:buNone/>
            </a:pPr>
            <a:endParaRPr lang="en-US" dirty="0">
              <a:latin typeface="Kaspersky Meduim" panose="020B0604020202020204" charset="0"/>
            </a:endParaRP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xmlns="" id="{244B1207-804E-46FA-963D-8E273E7EC2ED}"/>
              </a:ext>
            </a:extLst>
          </p:cNvPr>
          <p:cNvSpPr txBox="1">
            <a:spLocks/>
          </p:cNvSpPr>
          <p:nvPr/>
        </p:nvSpPr>
        <p:spPr>
          <a:xfrm>
            <a:off x="4577977" y="3744233"/>
            <a:ext cx="2179860" cy="128797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ru-RU" sz="1600" b="1" dirty="0" err="1">
                <a:latin typeface="Kaspersky Sans Light" panose="020B0303050101040103" pitchFamily="34" charset="-52"/>
              </a:rPr>
              <a:t>Тех.поддержка</a:t>
            </a:r>
            <a:r>
              <a:rPr lang="ru-RU" sz="1600" b="1" dirty="0">
                <a:latin typeface="Kaspersky Sans Light" panose="020B0303050101040103" pitchFamily="34" charset="-52"/>
              </a:rPr>
              <a:t>: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1600" dirty="0">
                <a:latin typeface="Kaspersky Sans Light" panose="020B0303050101040103" pitchFamily="34" charset="-52"/>
              </a:rPr>
              <a:t>8</a:t>
            </a:r>
            <a:r>
              <a:rPr lang="ru-RU" sz="1600" dirty="0" smtClean="0">
                <a:latin typeface="Kaspersky Sans Light" panose="020B0303050101040103" pitchFamily="34" charset="-52"/>
              </a:rPr>
              <a:t> </a:t>
            </a:r>
            <a:r>
              <a:rPr lang="ru-RU" sz="1600" dirty="0">
                <a:latin typeface="Kaspersky Sans Light" panose="020B0303050101040103" pitchFamily="34" charset="-52"/>
              </a:rPr>
              <a:t>495 240-92-96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u="sng" dirty="0">
                <a:latin typeface="Kaspersky Sans Light" panose="020B0303050101040103" pitchFamily="34" charset="-52"/>
              </a:rPr>
              <a:t>t.me/</a:t>
            </a:r>
            <a:r>
              <a:rPr lang="en-US" sz="1400" u="sng" dirty="0" err="1">
                <a:latin typeface="Kaspersky Sans Light" panose="020B0303050101040103" pitchFamily="34" charset="-52"/>
              </a:rPr>
              <a:t>xserver_support_bot</a:t>
            </a:r>
            <a:endParaRPr lang="en-US" sz="1400" dirty="0">
              <a:latin typeface="Kaspersky Meduim" panose="020B0604020202020204" charset="0"/>
            </a:endParaRPr>
          </a:p>
        </p:txBody>
      </p:sp>
      <p:pic>
        <p:nvPicPr>
          <p:cNvPr id="21" name="Рисунок 3">
            <a:extLst>
              <a:ext uri="{FF2B5EF4-FFF2-40B4-BE49-F238E27FC236}">
                <a16:creationId xmlns:a16="http://schemas.microsoft.com/office/drawing/2014/main" xmlns="" id="{ECF7B4CC-3CD5-459B-86FF-70583FBC7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495" y="-6639"/>
            <a:ext cx="4876147" cy="165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099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_v5">
  <a:themeElements>
    <a:clrScheme name="Custom 9">
      <a:dk1>
        <a:srgbClr val="1D1D1B"/>
      </a:dk1>
      <a:lt1>
        <a:srgbClr val="FFFFFF"/>
      </a:lt1>
      <a:dk2>
        <a:srgbClr val="A4A4A4"/>
      </a:dk2>
      <a:lt2>
        <a:srgbClr val="FFFFFF"/>
      </a:lt2>
      <a:accent1>
        <a:srgbClr val="00A88E"/>
      </a:accent1>
      <a:accent2>
        <a:srgbClr val="006D5D"/>
      </a:accent2>
      <a:accent3>
        <a:srgbClr val="EFEDEE"/>
      </a:accent3>
      <a:accent4>
        <a:srgbClr val="E5E5E5"/>
      </a:accent4>
      <a:accent5>
        <a:srgbClr val="CCCCCC"/>
      </a:accent5>
      <a:accent6>
        <a:srgbClr val="BBB8C4"/>
      </a:accent6>
      <a:hlink>
        <a:srgbClr val="02A78D"/>
      </a:hlink>
      <a:folHlink>
        <a:srgbClr val="7F7FFF"/>
      </a:folHlink>
    </a:clrScheme>
    <a:fontScheme name="Другая 20">
      <a:majorFont>
        <a:latin typeface="Kaspersky Sans"/>
        <a:ea typeface=""/>
        <a:cs typeface=""/>
      </a:majorFont>
      <a:minorFont>
        <a:latin typeface="Kaspersky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 cstate="print"/>
          <a:stretch>
            <a:fillRect/>
          </a:stretch>
        </a:blipFill>
        <a:ln>
          <a:noFill/>
        </a:ln>
      </a:spPr>
      <a:bodyPr rtlCol="0" anchor="ctr"/>
      <a:lstStyle>
        <a:defPPr algn="ctr">
          <a:defRPr dirty="0">
            <a:ln>
              <a:solidFill>
                <a:sysClr val="windowText" lastClr="000000"/>
              </a:solidFill>
            </a:ln>
            <a:latin typeface="Kaspersky Sans" panose="020B0503050101040103" pitchFamily="34" charset="-5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12116</TotalTime>
  <Words>406</Words>
  <Application>Microsoft Office PowerPoint</Application>
  <PresentationFormat>Экран (16:9)</PresentationFormat>
  <Paragraphs>138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5" baseType="lpstr">
      <vt:lpstr>DejaVu Sans</vt:lpstr>
      <vt:lpstr>Segoe UI</vt:lpstr>
      <vt:lpstr>Kaspersky Meduim</vt:lpstr>
      <vt:lpstr>Kaspersky Regular</vt:lpstr>
      <vt:lpstr>Kaspersky Sans Light</vt:lpstr>
      <vt:lpstr>Kaspersky Sans</vt:lpstr>
      <vt:lpstr>Wingdings</vt:lpstr>
      <vt:lpstr>Trebuchet MS</vt:lpstr>
      <vt:lpstr>Arial</vt:lpstr>
      <vt:lpstr>Segoe UI Semibold</vt:lpstr>
      <vt:lpstr>Template_v5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How-to Deck</dc:title>
  <dc:creator>Пользователь Windows</dc:creator>
  <cp:lastModifiedBy>Оксана Г. Зорина</cp:lastModifiedBy>
  <cp:revision>778</cp:revision>
  <dcterms:created xsi:type="dcterms:W3CDTF">2019-07-20T12:41:36Z</dcterms:created>
  <dcterms:modified xsi:type="dcterms:W3CDTF">2022-03-31T07:51:07Z</dcterms:modified>
</cp:coreProperties>
</file>